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3" r:id="rId1"/>
    <p:sldMasterId id="2147488746" r:id="rId2"/>
  </p:sldMasterIdLst>
  <p:notesMasterIdLst>
    <p:notesMasterId r:id="rId60"/>
  </p:notesMasterIdLst>
  <p:sldIdLst>
    <p:sldId id="289" r:id="rId3"/>
    <p:sldId id="714" r:id="rId4"/>
    <p:sldId id="261" r:id="rId5"/>
    <p:sldId id="264" r:id="rId6"/>
    <p:sldId id="506" r:id="rId7"/>
    <p:sldId id="507" r:id="rId8"/>
    <p:sldId id="266" r:id="rId9"/>
    <p:sldId id="260" r:id="rId10"/>
    <p:sldId id="268" r:id="rId11"/>
    <p:sldId id="270" r:id="rId12"/>
    <p:sldId id="271" r:id="rId13"/>
    <p:sldId id="272" r:id="rId14"/>
    <p:sldId id="273" r:id="rId15"/>
    <p:sldId id="274" r:id="rId16"/>
    <p:sldId id="275" r:id="rId17"/>
    <p:sldId id="726" r:id="rId18"/>
    <p:sldId id="727" r:id="rId19"/>
    <p:sldId id="728" r:id="rId20"/>
    <p:sldId id="729" r:id="rId21"/>
    <p:sldId id="730" r:id="rId22"/>
    <p:sldId id="346" r:id="rId23"/>
    <p:sldId id="508" r:id="rId24"/>
    <p:sldId id="509" r:id="rId25"/>
    <p:sldId id="466" r:id="rId26"/>
    <p:sldId id="467" r:id="rId27"/>
    <p:sldId id="469" r:id="rId28"/>
    <p:sldId id="470" r:id="rId29"/>
    <p:sldId id="468" r:id="rId30"/>
    <p:sldId id="471" r:id="rId31"/>
    <p:sldId id="499" r:id="rId32"/>
    <p:sldId id="500" r:id="rId33"/>
    <p:sldId id="501" r:id="rId34"/>
    <p:sldId id="502" r:id="rId35"/>
    <p:sldId id="505" r:id="rId36"/>
    <p:sldId id="503" r:id="rId37"/>
    <p:sldId id="504" r:id="rId38"/>
    <p:sldId id="731" r:id="rId39"/>
    <p:sldId id="322" r:id="rId40"/>
    <p:sldId id="732" r:id="rId41"/>
    <p:sldId id="311" r:id="rId42"/>
    <p:sldId id="733" r:id="rId43"/>
    <p:sldId id="736" r:id="rId44"/>
    <p:sldId id="735" r:id="rId45"/>
    <p:sldId id="734" r:id="rId46"/>
    <p:sldId id="737" r:id="rId47"/>
    <p:sldId id="738" r:id="rId48"/>
    <p:sldId id="739" r:id="rId49"/>
    <p:sldId id="740" r:id="rId50"/>
    <p:sldId id="746" r:id="rId51"/>
    <p:sldId id="741" r:id="rId52"/>
    <p:sldId id="742" r:id="rId53"/>
    <p:sldId id="743" r:id="rId54"/>
    <p:sldId id="744" r:id="rId55"/>
    <p:sldId id="745" r:id="rId56"/>
    <p:sldId id="747" r:id="rId57"/>
    <p:sldId id="292" r:id="rId58"/>
    <p:sldId id="713" r:id="rId59"/>
  </p:sldIdLst>
  <p:sldSz cx="10080625" cy="5670550"/>
  <p:notesSz cx="7559675" cy="106918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CD5890-0D9A-4882-84B1-00088ABF368A}" v="4" dt="2024-06-01T10:59:38.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60"/>
  </p:normalViewPr>
  <p:slideViewPr>
    <p:cSldViewPr snapToGrid="0">
      <p:cViewPr varScale="1">
        <p:scale>
          <a:sx n="94" d="100"/>
          <a:sy n="94" d="100"/>
        </p:scale>
        <p:origin x="85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lipe D'Almeida Costa" userId="36641092d6db7652" providerId="LiveId" clId="{98CD5890-0D9A-4882-84B1-00088ABF368A}"/>
    <pc:docChg chg="custSel addSld delSld modSld">
      <pc:chgData name="Felipe D'Almeida Costa" userId="36641092d6db7652" providerId="LiveId" clId="{98CD5890-0D9A-4882-84B1-00088ABF368A}" dt="2024-06-01T11:01:24.871" v="299" actId="1076"/>
      <pc:docMkLst>
        <pc:docMk/>
      </pc:docMkLst>
      <pc:sldChg chg="modSp mod">
        <pc:chgData name="Felipe D'Almeida Costa" userId="36641092d6db7652" providerId="LiveId" clId="{98CD5890-0D9A-4882-84B1-00088ABF368A}" dt="2024-06-01T10:52:07.247" v="25" actId="20577"/>
        <pc:sldMkLst>
          <pc:docMk/>
          <pc:sldMk cId="2274528624" sldId="289"/>
        </pc:sldMkLst>
        <pc:spChg chg="mod">
          <ac:chgData name="Felipe D'Almeida Costa" userId="36641092d6db7652" providerId="LiveId" clId="{98CD5890-0D9A-4882-84B1-00088ABF368A}" dt="2024-06-01T10:52:07.247" v="25" actId="20577"/>
          <ac:spMkLst>
            <pc:docMk/>
            <pc:sldMk cId="2274528624" sldId="289"/>
            <ac:spMk id="3" creationId="{A1C2269B-593B-B725-F290-C274B3789D43}"/>
          </ac:spMkLst>
        </pc:spChg>
      </pc:sldChg>
      <pc:sldChg chg="del">
        <pc:chgData name="Felipe D'Almeida Costa" userId="36641092d6db7652" providerId="LiveId" clId="{98CD5890-0D9A-4882-84B1-00088ABF368A}" dt="2024-06-01T10:53:37.989" v="26" actId="47"/>
        <pc:sldMkLst>
          <pc:docMk/>
          <pc:sldMk cId="998272756" sldId="718"/>
        </pc:sldMkLst>
      </pc:sldChg>
      <pc:sldChg chg="del">
        <pc:chgData name="Felipe D'Almeida Costa" userId="36641092d6db7652" providerId="LiveId" clId="{98CD5890-0D9A-4882-84B1-00088ABF368A}" dt="2024-06-01T10:51:55.938" v="0" actId="47"/>
        <pc:sldMkLst>
          <pc:docMk/>
          <pc:sldMk cId="88614291" sldId="719"/>
        </pc:sldMkLst>
      </pc:sldChg>
      <pc:sldChg chg="addSp delSp modSp add mod">
        <pc:chgData name="Felipe D'Almeida Costa" userId="36641092d6db7652" providerId="LiveId" clId="{98CD5890-0D9A-4882-84B1-00088ABF368A}" dt="2024-06-01T11:01:24.871" v="299" actId="1076"/>
        <pc:sldMkLst>
          <pc:docMk/>
          <pc:sldMk cId="3187644793" sldId="747"/>
        </pc:sldMkLst>
        <pc:spChg chg="mod">
          <ac:chgData name="Felipe D'Almeida Costa" userId="36641092d6db7652" providerId="LiveId" clId="{98CD5890-0D9A-4882-84B1-00088ABF368A}" dt="2024-06-01T10:57:22.512" v="79" actId="20577"/>
          <ac:spMkLst>
            <pc:docMk/>
            <pc:sldMk cId="3187644793" sldId="747"/>
            <ac:spMk id="2" creationId="{53717745-3BBF-AE3D-4625-E69CBC36D1C6}"/>
          </ac:spMkLst>
        </pc:spChg>
        <pc:spChg chg="del">
          <ac:chgData name="Felipe D'Almeida Costa" userId="36641092d6db7652" providerId="LiveId" clId="{98CD5890-0D9A-4882-84B1-00088ABF368A}" dt="2024-06-01T10:57:25.712" v="80" actId="478"/>
          <ac:spMkLst>
            <pc:docMk/>
            <pc:sldMk cId="3187644793" sldId="747"/>
            <ac:spMk id="3" creationId="{428B9169-516E-8635-A25D-27FA89F33885}"/>
          </ac:spMkLst>
        </pc:spChg>
        <pc:spChg chg="add mod">
          <ac:chgData name="Felipe D'Almeida Costa" userId="36641092d6db7652" providerId="LiveId" clId="{98CD5890-0D9A-4882-84B1-00088ABF368A}" dt="2024-06-01T11:00:10.131" v="205" actId="1076"/>
          <ac:spMkLst>
            <pc:docMk/>
            <pc:sldMk cId="3187644793" sldId="747"/>
            <ac:spMk id="8" creationId="{22E75E97-7D74-53E0-1421-B69B4296F6D6}"/>
          </ac:spMkLst>
        </pc:spChg>
        <pc:spChg chg="add mod">
          <ac:chgData name="Felipe D'Almeida Costa" userId="36641092d6db7652" providerId="LiveId" clId="{98CD5890-0D9A-4882-84B1-00088ABF368A}" dt="2024-06-01T10:59:59.360" v="202" actId="1076"/>
          <ac:spMkLst>
            <pc:docMk/>
            <pc:sldMk cId="3187644793" sldId="747"/>
            <ac:spMk id="9" creationId="{DBFF4419-CBB8-F17D-1FFD-A4A2C96A5B0E}"/>
          </ac:spMkLst>
        </pc:spChg>
        <pc:spChg chg="add mod">
          <ac:chgData name="Felipe D'Almeida Costa" userId="36641092d6db7652" providerId="LiveId" clId="{98CD5890-0D9A-4882-84B1-00088ABF368A}" dt="2024-06-01T11:01:24.871" v="299" actId="1076"/>
          <ac:spMkLst>
            <pc:docMk/>
            <pc:sldMk cId="3187644793" sldId="747"/>
            <ac:spMk id="11" creationId="{727B9370-AC9C-13EF-166C-601358F1C5E4}"/>
          </ac:spMkLst>
        </pc:spChg>
        <pc:picChg chg="add mod">
          <ac:chgData name="Felipe D'Almeida Costa" userId="36641092d6db7652" providerId="LiveId" clId="{98CD5890-0D9A-4882-84B1-00088ABF368A}" dt="2024-06-01T11:00:17.114" v="208" actId="1076"/>
          <ac:picMkLst>
            <pc:docMk/>
            <pc:sldMk cId="3187644793" sldId="747"/>
            <ac:picMk id="5" creationId="{5A5B9F17-70AB-FAB5-F7C3-9F0C8C21ECF8}"/>
          </ac:picMkLst>
        </pc:picChg>
        <pc:picChg chg="add mod">
          <ac:chgData name="Felipe D'Almeida Costa" userId="36641092d6db7652" providerId="LiveId" clId="{98CD5890-0D9A-4882-84B1-00088ABF368A}" dt="2024-06-01T11:00:20.002" v="209" actId="1076"/>
          <ac:picMkLst>
            <pc:docMk/>
            <pc:sldMk cId="3187644793" sldId="747"/>
            <ac:picMk id="6" creationId="{76E87DC1-EEE3-45AD-B6DF-558732FA2879}"/>
          </ac:picMkLst>
        </pc:picChg>
      </pc:sldChg>
      <pc:sldMasterChg chg="delSldLayout">
        <pc:chgData name="Felipe D'Almeida Costa" userId="36641092d6db7652" providerId="LiveId" clId="{98CD5890-0D9A-4882-84B1-00088ABF368A}" dt="2024-06-01T10:51:55.938" v="0" actId="47"/>
        <pc:sldMasterMkLst>
          <pc:docMk/>
          <pc:sldMasterMk cId="0" sldId="2147483713"/>
        </pc:sldMasterMkLst>
        <pc:sldLayoutChg chg="del">
          <pc:chgData name="Felipe D'Almeida Costa" userId="36641092d6db7652" providerId="LiveId" clId="{98CD5890-0D9A-4882-84B1-00088ABF368A}" dt="2024-06-01T10:51:55.938" v="0" actId="47"/>
          <pc:sldLayoutMkLst>
            <pc:docMk/>
            <pc:sldMasterMk cId="0" sldId="2147483713"/>
            <pc:sldLayoutMk cId="0" sldId="214748367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801E1D-FBC4-40F5-BB5B-94A750E41D52}" type="doc">
      <dgm:prSet loTypeId="urn:microsoft.com/office/officeart/2005/8/layout/matrix2" loCatId="matrix" qsTypeId="urn:microsoft.com/office/officeart/2005/8/quickstyle/simple1" qsCatId="simple" csTypeId="urn:microsoft.com/office/officeart/2005/8/colors/accent1_2" csCatId="accent1"/>
      <dgm:spPr/>
      <dgm:t>
        <a:bodyPr/>
        <a:lstStyle/>
        <a:p>
          <a:endParaRPr lang="en-US"/>
        </a:p>
      </dgm:t>
    </dgm:pt>
    <dgm:pt modelId="{35745A64-90A0-47FC-9649-990BF13E3C3B}">
      <dgm:prSet/>
      <dgm:spPr/>
      <dgm:t>
        <a:bodyPr/>
        <a:lstStyle/>
        <a:p>
          <a:r>
            <a:rPr lang="pt-BR"/>
            <a:t>Match score (&gt;0.84): 79,5%</a:t>
          </a:r>
          <a:endParaRPr lang="en-US"/>
        </a:p>
      </dgm:t>
    </dgm:pt>
    <dgm:pt modelId="{DBD046BA-C30D-41BF-AFC8-5D772F70E467}" type="parTrans" cxnId="{AEE7FFBA-F858-4C80-85AA-C7983E408ABB}">
      <dgm:prSet/>
      <dgm:spPr/>
      <dgm:t>
        <a:bodyPr/>
        <a:lstStyle/>
        <a:p>
          <a:endParaRPr lang="en-US"/>
        </a:p>
      </dgm:t>
    </dgm:pt>
    <dgm:pt modelId="{0D29C966-42B7-424E-8178-4A5076B995DA}" type="sibTrans" cxnId="{AEE7FFBA-F858-4C80-85AA-C7983E408ABB}">
      <dgm:prSet/>
      <dgm:spPr/>
      <dgm:t>
        <a:bodyPr/>
        <a:lstStyle/>
        <a:p>
          <a:endParaRPr lang="en-US"/>
        </a:p>
      </dgm:t>
    </dgm:pt>
    <dgm:pt modelId="{868D85C5-08D6-40A7-8DC8-A149EBA81274}">
      <dgm:prSet/>
      <dgm:spPr/>
      <dgm:t>
        <a:bodyPr/>
        <a:lstStyle/>
        <a:p>
          <a:r>
            <a:rPr lang="pt-BR"/>
            <a:t>Discordant cases: 14.3%</a:t>
          </a:r>
          <a:endParaRPr lang="en-US"/>
        </a:p>
      </dgm:t>
    </dgm:pt>
    <dgm:pt modelId="{DCBFB968-F04F-4FB0-902D-E8376B4D698E}" type="parTrans" cxnId="{9654606C-C2B2-4072-9337-9640AABC2FFD}">
      <dgm:prSet/>
      <dgm:spPr/>
      <dgm:t>
        <a:bodyPr/>
        <a:lstStyle/>
        <a:p>
          <a:endParaRPr lang="en-US"/>
        </a:p>
      </dgm:t>
    </dgm:pt>
    <dgm:pt modelId="{3AA6DA9D-5DCD-4B55-B605-8B5F11F4F2E5}" type="sibTrans" cxnId="{9654606C-C2B2-4072-9337-9640AABC2FFD}">
      <dgm:prSet/>
      <dgm:spPr/>
      <dgm:t>
        <a:bodyPr/>
        <a:lstStyle/>
        <a:p>
          <a:endParaRPr lang="en-US"/>
        </a:p>
      </dgm:t>
    </dgm:pt>
    <dgm:pt modelId="{FADE5F63-26A1-40D2-9A53-DE8AD760097B}">
      <dgm:prSet/>
      <dgm:spPr/>
      <dgm:t>
        <a:bodyPr/>
        <a:lstStyle/>
        <a:p>
          <a:r>
            <a:rPr lang="pt-BR"/>
            <a:t>Refined diagnosis: 34.3%</a:t>
          </a:r>
          <a:endParaRPr lang="en-US"/>
        </a:p>
      </dgm:t>
    </dgm:pt>
    <dgm:pt modelId="{23A4FD40-4782-4733-83CD-7E9E57F6599B}" type="parTrans" cxnId="{DC31F56C-7FC7-4495-B4DB-FD4CFA02F187}">
      <dgm:prSet/>
      <dgm:spPr/>
      <dgm:t>
        <a:bodyPr/>
        <a:lstStyle/>
        <a:p>
          <a:endParaRPr lang="en-US"/>
        </a:p>
      </dgm:t>
    </dgm:pt>
    <dgm:pt modelId="{1B9CCC78-A6B7-4BCD-92B5-D1EE7C9FC04E}" type="sibTrans" cxnId="{DC31F56C-7FC7-4495-B4DB-FD4CFA02F187}">
      <dgm:prSet/>
      <dgm:spPr/>
      <dgm:t>
        <a:bodyPr/>
        <a:lstStyle/>
        <a:p>
          <a:endParaRPr lang="en-US"/>
        </a:p>
      </dgm:t>
    </dgm:pt>
    <dgm:pt modelId="{BCB6F857-58C7-46BE-B551-ED91922A6744}">
      <dgm:prSet/>
      <dgm:spPr/>
      <dgm:t>
        <a:bodyPr/>
        <a:lstStyle/>
        <a:p>
          <a:r>
            <a:rPr lang="pt-BR"/>
            <a:t>Of 9 cases with no match, 1 was a new entity not yet included in the classifier (Intracranial mesenchymal tumor, </a:t>
          </a:r>
          <a:r>
            <a:rPr lang="pt-BR" i="1"/>
            <a:t>FET::CREB</a:t>
          </a:r>
          <a:r>
            <a:rPr lang="pt-BR"/>
            <a:t> fusion positive)</a:t>
          </a:r>
          <a:endParaRPr lang="en-US"/>
        </a:p>
      </dgm:t>
    </dgm:pt>
    <dgm:pt modelId="{6271F2F1-BE72-4007-9311-1CC2EBA70021}" type="parTrans" cxnId="{66D3AB6C-B2D0-44AF-9108-893B2827F18A}">
      <dgm:prSet/>
      <dgm:spPr/>
      <dgm:t>
        <a:bodyPr/>
        <a:lstStyle/>
        <a:p>
          <a:endParaRPr lang="en-US"/>
        </a:p>
      </dgm:t>
    </dgm:pt>
    <dgm:pt modelId="{582D8698-D206-47A9-8F27-9E86EF1DE413}" type="sibTrans" cxnId="{66D3AB6C-B2D0-44AF-9108-893B2827F18A}">
      <dgm:prSet/>
      <dgm:spPr/>
      <dgm:t>
        <a:bodyPr/>
        <a:lstStyle/>
        <a:p>
          <a:endParaRPr lang="en-US"/>
        </a:p>
      </dgm:t>
    </dgm:pt>
    <dgm:pt modelId="{85C76D16-BDD2-4535-B8A2-C99523E26A5C}" type="pres">
      <dgm:prSet presAssocID="{B4801E1D-FBC4-40F5-BB5B-94A750E41D52}" presName="matrix" presStyleCnt="0">
        <dgm:presLayoutVars>
          <dgm:chMax val="1"/>
          <dgm:dir/>
          <dgm:resizeHandles val="exact"/>
        </dgm:presLayoutVars>
      </dgm:prSet>
      <dgm:spPr/>
    </dgm:pt>
    <dgm:pt modelId="{C7F3D35B-28F8-4843-B7B3-6D87B250B6EE}" type="pres">
      <dgm:prSet presAssocID="{B4801E1D-FBC4-40F5-BB5B-94A750E41D52}" presName="axisShape" presStyleLbl="bgShp" presStyleIdx="0" presStyleCnt="1"/>
      <dgm:spPr/>
    </dgm:pt>
    <dgm:pt modelId="{18036324-B511-447A-BCEC-D40D86850FC5}" type="pres">
      <dgm:prSet presAssocID="{B4801E1D-FBC4-40F5-BB5B-94A750E41D52}" presName="rect1" presStyleLbl="node1" presStyleIdx="0" presStyleCnt="4">
        <dgm:presLayoutVars>
          <dgm:chMax val="0"/>
          <dgm:chPref val="0"/>
          <dgm:bulletEnabled val="1"/>
        </dgm:presLayoutVars>
      </dgm:prSet>
      <dgm:spPr/>
    </dgm:pt>
    <dgm:pt modelId="{E86F1602-1260-465A-8FA9-832CDB805D2B}" type="pres">
      <dgm:prSet presAssocID="{B4801E1D-FBC4-40F5-BB5B-94A750E41D52}" presName="rect2" presStyleLbl="node1" presStyleIdx="1" presStyleCnt="4">
        <dgm:presLayoutVars>
          <dgm:chMax val="0"/>
          <dgm:chPref val="0"/>
          <dgm:bulletEnabled val="1"/>
        </dgm:presLayoutVars>
      </dgm:prSet>
      <dgm:spPr/>
    </dgm:pt>
    <dgm:pt modelId="{CAC5D668-D4D8-43DC-ACFD-675D9E3ED01A}" type="pres">
      <dgm:prSet presAssocID="{B4801E1D-FBC4-40F5-BB5B-94A750E41D52}" presName="rect3" presStyleLbl="node1" presStyleIdx="2" presStyleCnt="4">
        <dgm:presLayoutVars>
          <dgm:chMax val="0"/>
          <dgm:chPref val="0"/>
          <dgm:bulletEnabled val="1"/>
        </dgm:presLayoutVars>
      </dgm:prSet>
      <dgm:spPr/>
    </dgm:pt>
    <dgm:pt modelId="{817E8364-04DC-430A-82B3-EC0AA4065F0F}" type="pres">
      <dgm:prSet presAssocID="{B4801E1D-FBC4-40F5-BB5B-94A750E41D52}" presName="rect4" presStyleLbl="node1" presStyleIdx="3" presStyleCnt="4">
        <dgm:presLayoutVars>
          <dgm:chMax val="0"/>
          <dgm:chPref val="0"/>
          <dgm:bulletEnabled val="1"/>
        </dgm:presLayoutVars>
      </dgm:prSet>
      <dgm:spPr/>
    </dgm:pt>
  </dgm:ptLst>
  <dgm:cxnLst>
    <dgm:cxn modelId="{963CF92F-ED3E-40E7-BE70-52113DB2E3AD}" type="presOf" srcId="{868D85C5-08D6-40A7-8DC8-A149EBA81274}" destId="{E86F1602-1260-465A-8FA9-832CDB805D2B}" srcOrd="0" destOrd="0" presId="urn:microsoft.com/office/officeart/2005/8/layout/matrix2"/>
    <dgm:cxn modelId="{FEF75B3C-E5AC-4786-8F93-5ADE38928B27}" type="presOf" srcId="{BCB6F857-58C7-46BE-B551-ED91922A6744}" destId="{817E8364-04DC-430A-82B3-EC0AA4065F0F}" srcOrd="0" destOrd="0" presId="urn:microsoft.com/office/officeart/2005/8/layout/matrix2"/>
    <dgm:cxn modelId="{8F43903F-C89D-42D1-8F41-A5CBFC67E384}" type="presOf" srcId="{FADE5F63-26A1-40D2-9A53-DE8AD760097B}" destId="{CAC5D668-D4D8-43DC-ACFD-675D9E3ED01A}" srcOrd="0" destOrd="0" presId="urn:microsoft.com/office/officeart/2005/8/layout/matrix2"/>
    <dgm:cxn modelId="{9654606C-C2B2-4072-9337-9640AABC2FFD}" srcId="{B4801E1D-FBC4-40F5-BB5B-94A750E41D52}" destId="{868D85C5-08D6-40A7-8DC8-A149EBA81274}" srcOrd="1" destOrd="0" parTransId="{DCBFB968-F04F-4FB0-902D-E8376B4D698E}" sibTransId="{3AA6DA9D-5DCD-4B55-B605-8B5F11F4F2E5}"/>
    <dgm:cxn modelId="{66D3AB6C-B2D0-44AF-9108-893B2827F18A}" srcId="{B4801E1D-FBC4-40F5-BB5B-94A750E41D52}" destId="{BCB6F857-58C7-46BE-B551-ED91922A6744}" srcOrd="3" destOrd="0" parTransId="{6271F2F1-BE72-4007-9311-1CC2EBA70021}" sibTransId="{582D8698-D206-47A9-8F27-9E86EF1DE413}"/>
    <dgm:cxn modelId="{DC31F56C-7FC7-4495-B4DB-FD4CFA02F187}" srcId="{B4801E1D-FBC4-40F5-BB5B-94A750E41D52}" destId="{FADE5F63-26A1-40D2-9A53-DE8AD760097B}" srcOrd="2" destOrd="0" parTransId="{23A4FD40-4782-4733-83CD-7E9E57F6599B}" sibTransId="{1B9CCC78-A6B7-4BCD-92B5-D1EE7C9FC04E}"/>
    <dgm:cxn modelId="{C8DBAEA6-01C1-427D-9B51-3EB5CCA05828}" type="presOf" srcId="{35745A64-90A0-47FC-9649-990BF13E3C3B}" destId="{18036324-B511-447A-BCEC-D40D86850FC5}" srcOrd="0" destOrd="0" presId="urn:microsoft.com/office/officeart/2005/8/layout/matrix2"/>
    <dgm:cxn modelId="{AEE7FFBA-F858-4C80-85AA-C7983E408ABB}" srcId="{B4801E1D-FBC4-40F5-BB5B-94A750E41D52}" destId="{35745A64-90A0-47FC-9649-990BF13E3C3B}" srcOrd="0" destOrd="0" parTransId="{DBD046BA-C30D-41BF-AFC8-5D772F70E467}" sibTransId="{0D29C966-42B7-424E-8178-4A5076B995DA}"/>
    <dgm:cxn modelId="{C4D409C2-7D1B-4D04-AC30-2296EDB6E51E}" type="presOf" srcId="{B4801E1D-FBC4-40F5-BB5B-94A750E41D52}" destId="{85C76D16-BDD2-4535-B8A2-C99523E26A5C}" srcOrd="0" destOrd="0" presId="urn:microsoft.com/office/officeart/2005/8/layout/matrix2"/>
    <dgm:cxn modelId="{7ABCEE3E-E36A-4E49-BE57-2CE88A86B3E5}" type="presParOf" srcId="{85C76D16-BDD2-4535-B8A2-C99523E26A5C}" destId="{C7F3D35B-28F8-4843-B7B3-6D87B250B6EE}" srcOrd="0" destOrd="0" presId="urn:microsoft.com/office/officeart/2005/8/layout/matrix2"/>
    <dgm:cxn modelId="{E77E5D59-FE93-454F-8EFF-32A67FBEE229}" type="presParOf" srcId="{85C76D16-BDD2-4535-B8A2-C99523E26A5C}" destId="{18036324-B511-447A-BCEC-D40D86850FC5}" srcOrd="1" destOrd="0" presId="urn:microsoft.com/office/officeart/2005/8/layout/matrix2"/>
    <dgm:cxn modelId="{9DD644AA-4418-4F94-AED0-95EDBFEC370E}" type="presParOf" srcId="{85C76D16-BDD2-4535-B8A2-C99523E26A5C}" destId="{E86F1602-1260-465A-8FA9-832CDB805D2B}" srcOrd="2" destOrd="0" presId="urn:microsoft.com/office/officeart/2005/8/layout/matrix2"/>
    <dgm:cxn modelId="{44705FC3-7925-43C1-8926-E5ACA26CFE7E}" type="presParOf" srcId="{85C76D16-BDD2-4535-B8A2-C99523E26A5C}" destId="{CAC5D668-D4D8-43DC-ACFD-675D9E3ED01A}" srcOrd="3" destOrd="0" presId="urn:microsoft.com/office/officeart/2005/8/layout/matrix2"/>
    <dgm:cxn modelId="{540F8AF2-0C05-4478-8CA5-89F4FA9F66CB}" type="presParOf" srcId="{85C76D16-BDD2-4535-B8A2-C99523E26A5C}" destId="{817E8364-04DC-430A-82B3-EC0AA4065F0F}"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3D35B-28F8-4843-B7B3-6D87B250B6EE}">
      <dsp:nvSpPr>
        <dsp:cNvPr id="0" name=""/>
        <dsp:cNvSpPr/>
      </dsp:nvSpPr>
      <dsp:spPr>
        <a:xfrm>
          <a:off x="0" y="82527"/>
          <a:ext cx="3977721" cy="3977721"/>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036324-B511-447A-BCEC-D40D86850FC5}">
      <dsp:nvSpPr>
        <dsp:cNvPr id="0" name=""/>
        <dsp:cNvSpPr/>
      </dsp:nvSpPr>
      <dsp:spPr>
        <a:xfrm>
          <a:off x="258551" y="341078"/>
          <a:ext cx="1591088" cy="15910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kern="1200"/>
            <a:t>Match score (&gt;0.84): 79,5%</a:t>
          </a:r>
          <a:endParaRPr lang="en-US" sz="1100" kern="1200"/>
        </a:p>
      </dsp:txBody>
      <dsp:txXfrm>
        <a:off x="336222" y="418749"/>
        <a:ext cx="1435746" cy="1435746"/>
      </dsp:txXfrm>
    </dsp:sp>
    <dsp:sp modelId="{E86F1602-1260-465A-8FA9-832CDB805D2B}">
      <dsp:nvSpPr>
        <dsp:cNvPr id="0" name=""/>
        <dsp:cNvSpPr/>
      </dsp:nvSpPr>
      <dsp:spPr>
        <a:xfrm>
          <a:off x="2128080" y="341078"/>
          <a:ext cx="1591088" cy="15910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kern="1200"/>
            <a:t>Discordant cases: 14.3%</a:t>
          </a:r>
          <a:endParaRPr lang="en-US" sz="1100" kern="1200"/>
        </a:p>
      </dsp:txBody>
      <dsp:txXfrm>
        <a:off x="2205751" y="418749"/>
        <a:ext cx="1435746" cy="1435746"/>
      </dsp:txXfrm>
    </dsp:sp>
    <dsp:sp modelId="{CAC5D668-D4D8-43DC-ACFD-675D9E3ED01A}">
      <dsp:nvSpPr>
        <dsp:cNvPr id="0" name=""/>
        <dsp:cNvSpPr/>
      </dsp:nvSpPr>
      <dsp:spPr>
        <a:xfrm>
          <a:off x="258551" y="2210607"/>
          <a:ext cx="1591088" cy="15910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kern="1200"/>
            <a:t>Refined diagnosis: 34.3%</a:t>
          </a:r>
          <a:endParaRPr lang="en-US" sz="1100" kern="1200"/>
        </a:p>
      </dsp:txBody>
      <dsp:txXfrm>
        <a:off x="336222" y="2288278"/>
        <a:ext cx="1435746" cy="1435746"/>
      </dsp:txXfrm>
    </dsp:sp>
    <dsp:sp modelId="{817E8364-04DC-430A-82B3-EC0AA4065F0F}">
      <dsp:nvSpPr>
        <dsp:cNvPr id="0" name=""/>
        <dsp:cNvSpPr/>
      </dsp:nvSpPr>
      <dsp:spPr>
        <a:xfrm>
          <a:off x="2128080" y="2210607"/>
          <a:ext cx="1591088" cy="159108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t-BR" sz="1100" kern="1200"/>
            <a:t>Of 9 cases with no match, 1 was a new entity not yet included in the classifier (Intracranial mesenchymal tumor, </a:t>
          </a:r>
          <a:r>
            <a:rPr lang="pt-BR" sz="1100" i="1" kern="1200"/>
            <a:t>FET::CREB</a:t>
          </a:r>
          <a:r>
            <a:rPr lang="pt-BR" sz="1100" kern="1200"/>
            <a:t> fusion positive)</a:t>
          </a:r>
          <a:endParaRPr lang="en-US" sz="1100" kern="1200"/>
        </a:p>
      </dsp:txBody>
      <dsp:txXfrm>
        <a:off x="2205751" y="2288278"/>
        <a:ext cx="1435746" cy="1435746"/>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3B262709-692A-4DDC-899E-8B4FFA6787AD}" type="datetimeFigureOut">
              <a:t>01/06/2024</a:t>
            </a:fld>
            <a:endParaRPr lang="pt-BR"/>
          </a:p>
        </p:txBody>
      </p:sp>
      <p:sp>
        <p:nvSpPr>
          <p:cNvPr id="4" name="Espaço Reservado para Imagem de Slide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B727317B-03ED-40E7-B44E-A031874C8AB4}" type="slidenum">
              <a:t>‹nº›</a:t>
            </a:fld>
            <a:endParaRPr lang="pt-BR"/>
          </a:p>
        </p:txBody>
      </p:sp>
    </p:spTree>
    <p:extLst>
      <p:ext uri="{BB962C8B-B14F-4D97-AF65-F5344CB8AC3E}">
        <p14:creationId xmlns:p14="http://schemas.microsoft.com/office/powerpoint/2010/main" val="230229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ço Reservado para Imagem de Slide 1">
            <a:extLst>
              <a:ext uri="{FF2B5EF4-FFF2-40B4-BE49-F238E27FC236}">
                <a16:creationId xmlns:a16="http://schemas.microsoft.com/office/drawing/2014/main" id="{4B723233-03F2-BE09-2F34-2AD5A8D5B3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Espaço Reservado para Anotações 2">
            <a:extLst>
              <a:ext uri="{FF2B5EF4-FFF2-40B4-BE49-F238E27FC236}">
                <a16:creationId xmlns:a16="http://schemas.microsoft.com/office/drawing/2014/main" id="{DE91CCA5-9DD4-0EB3-42C4-0E77D9BF63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507" name="Espaço Reservado para Número de Slide 3">
            <a:extLst>
              <a:ext uri="{FF2B5EF4-FFF2-40B4-BE49-F238E27FC236}">
                <a16:creationId xmlns:a16="http://schemas.microsoft.com/office/drawing/2014/main" id="{3A0BDC61-36B2-1C21-12CD-94A6F1747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C950CED-8A1C-4F1B-B6AF-92EDE3C99E5D}" type="slidenum">
              <a:rPr lang="pt-BR" altLang="en-US">
                <a:solidFill>
                  <a:srgbClr val="000000"/>
                </a:solidFill>
              </a:rPr>
              <a:pPr/>
              <a:t>2</a:t>
            </a:fld>
            <a:endParaRPr lang="pt-BR" altLang="en-US">
              <a:solidFill>
                <a:srgbClr val="000000"/>
              </a:solidFill>
            </a:endParaRPr>
          </a:p>
        </p:txBody>
      </p:sp>
    </p:spTree>
    <p:extLst>
      <p:ext uri="{BB962C8B-B14F-4D97-AF65-F5344CB8AC3E}">
        <p14:creationId xmlns:p14="http://schemas.microsoft.com/office/powerpoint/2010/main" val="1336476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97013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32143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66109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56254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30180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36124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76909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26459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61756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7327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ço Reservado para Imagem de Slide 1">
            <a:extLst>
              <a:ext uri="{FF2B5EF4-FFF2-40B4-BE49-F238E27FC236}">
                <a16:creationId xmlns:a16="http://schemas.microsoft.com/office/drawing/2014/main" id="{4B723233-03F2-BE09-2F34-2AD5A8D5B3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Espaço Reservado para Anotações 2">
            <a:extLst>
              <a:ext uri="{FF2B5EF4-FFF2-40B4-BE49-F238E27FC236}">
                <a16:creationId xmlns:a16="http://schemas.microsoft.com/office/drawing/2014/main" id="{DE91CCA5-9DD4-0EB3-42C4-0E77D9BF63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507" name="Espaço Reservado para Número de Slide 3">
            <a:extLst>
              <a:ext uri="{FF2B5EF4-FFF2-40B4-BE49-F238E27FC236}">
                <a16:creationId xmlns:a16="http://schemas.microsoft.com/office/drawing/2014/main" id="{3A0BDC61-36B2-1C21-12CD-94A6F17472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C950CED-8A1C-4F1B-B6AF-92EDE3C99E5D}" type="slidenum">
              <a:rPr lang="pt-BR" altLang="en-US">
                <a:solidFill>
                  <a:srgbClr val="000000"/>
                </a:solidFill>
              </a:rPr>
              <a:pPr/>
              <a:t>3</a:t>
            </a:fld>
            <a:endParaRPr lang="pt-BR" alt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61941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68392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85414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47006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45097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136392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168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4312A8F5-10D1-B318-E006-1324731BFD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D984E987-28A2-4D54-8E36-C8E5416C14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7" name="Slide Number Placeholder 3">
            <a:extLst>
              <a:ext uri="{FF2B5EF4-FFF2-40B4-BE49-F238E27FC236}">
                <a16:creationId xmlns:a16="http://schemas.microsoft.com/office/drawing/2014/main" id="{5775B110-C895-CC00-85C6-74E766B5AB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B0269D6-3818-429A-B845-0CD03129F721}" type="slidenum">
              <a:rPr lang="pt-BR" altLang="en-US"/>
              <a:pPr/>
              <a:t>9</a:t>
            </a:fld>
            <a:endParaRPr lang="pt-B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Espaço Reservado para Imagem de Slide 1">
            <a:extLst>
              <a:ext uri="{FF2B5EF4-FFF2-40B4-BE49-F238E27FC236}">
                <a16:creationId xmlns:a16="http://schemas.microsoft.com/office/drawing/2014/main" id="{289FDA9F-EF03-E8CA-6D5E-8C2299670A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Espaço Reservado para Anotações 2">
            <a:extLst>
              <a:ext uri="{FF2B5EF4-FFF2-40B4-BE49-F238E27FC236}">
                <a16:creationId xmlns:a16="http://schemas.microsoft.com/office/drawing/2014/main" id="{6DB3B291-E359-681F-D44E-D937FAAD2C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en-US"/>
          </a:p>
        </p:txBody>
      </p:sp>
      <p:sp>
        <p:nvSpPr>
          <p:cNvPr id="46083" name="Espaço Reservado para Número de Slide 3">
            <a:extLst>
              <a:ext uri="{FF2B5EF4-FFF2-40B4-BE49-F238E27FC236}">
                <a16:creationId xmlns:a16="http://schemas.microsoft.com/office/drawing/2014/main" id="{0ABEDA23-49B4-304C-871A-E39CFBF36C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8406B72-F844-4DF8-93A7-112C65F15047}" type="slidenum">
              <a:rPr lang="pt-BR" altLang="en-US"/>
              <a:pPr/>
              <a:t>11</a:t>
            </a:fld>
            <a:endParaRPr lang="pt-B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394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6894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48885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90906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325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lide Azul Claro">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Highlight">
    <p:bg>
      <p:bgPr>
        <a:solidFill>
          <a:srgbClr val="000E40"/>
        </a:solidFill>
        <a:effectLst/>
      </p:bgPr>
    </p:bg>
    <p:spTree>
      <p:nvGrpSpPr>
        <p:cNvPr id="1" name=""/>
        <p:cNvGrpSpPr/>
        <p:nvPr/>
      </p:nvGrpSpPr>
      <p:grpSpPr>
        <a:xfrm>
          <a:off x="0" y="0"/>
          <a:ext cx="0" cy="0"/>
          <a:chOff x="0" y="0"/>
          <a:chExt cx="0" cy="0"/>
        </a:xfrm>
      </p:grpSpPr>
      <p:sp>
        <p:nvSpPr>
          <p:cNvPr id="143" name="Body Level One…"/>
          <p:cNvSpPr txBox="1">
            <a:spLocks noGrp="1"/>
          </p:cNvSpPr>
          <p:nvPr>
            <p:ph type="body" idx="1" hasCustomPrompt="1"/>
          </p:nvPr>
        </p:nvSpPr>
        <p:spPr>
          <a:xfrm>
            <a:off x="566933" y="1198429"/>
            <a:ext cx="7839284" cy="3592662"/>
          </a:xfrm>
          <a:prstGeom prst="rect">
            <a:avLst/>
          </a:prstGeom>
        </p:spPr>
        <p:txBody>
          <a:bodyPr>
            <a:normAutofit/>
          </a:bodyPr>
          <a:lstStyle>
            <a:lvl1pPr marL="0" indent="0">
              <a:lnSpc>
                <a:spcPts val="7276"/>
              </a:lnSpc>
              <a:spcBef>
                <a:spcPts val="0"/>
              </a:spcBef>
              <a:buSzTx/>
              <a:buFontTx/>
              <a:buNone/>
              <a:defRPr sz="8268" b="1">
                <a:solidFill>
                  <a:srgbClr val="FF4C24"/>
                </a:solidFill>
                <a:latin typeface="Dasa Sans Negrito"/>
                <a:ea typeface="Dasa Sans Negrito"/>
                <a:cs typeface="Dasa Sans Negrito"/>
                <a:sym typeface="Dasa Sans Negrito"/>
              </a:defRPr>
            </a:lvl1pPr>
            <a:lvl2pPr marL="1165540" indent="-787527">
              <a:lnSpc>
                <a:spcPts val="7276"/>
              </a:lnSpc>
              <a:spcBef>
                <a:spcPts val="0"/>
              </a:spcBef>
              <a:buFontTx/>
              <a:defRPr sz="8268" b="1">
                <a:solidFill>
                  <a:srgbClr val="FF4C24"/>
                </a:solidFill>
                <a:latin typeface="Dasa Sans Negrito"/>
                <a:ea typeface="Dasa Sans Negrito"/>
                <a:cs typeface="Dasa Sans Negrito"/>
                <a:sym typeface="Dasa Sans Negrito"/>
              </a:defRPr>
            </a:lvl2pPr>
            <a:lvl3pPr marL="1701058" indent="-945032">
              <a:lnSpc>
                <a:spcPts val="7276"/>
              </a:lnSpc>
              <a:spcBef>
                <a:spcPts val="0"/>
              </a:spcBef>
              <a:buFontTx/>
              <a:defRPr sz="8268" b="1">
                <a:solidFill>
                  <a:srgbClr val="FF4C24"/>
                </a:solidFill>
                <a:latin typeface="Dasa Sans Negrito"/>
                <a:ea typeface="Dasa Sans Negrito"/>
                <a:cs typeface="Dasa Sans Negrito"/>
                <a:sym typeface="Dasa Sans Negrito"/>
              </a:defRPr>
            </a:lvl3pPr>
            <a:lvl4pPr marL="2184075" indent="-1050036">
              <a:lnSpc>
                <a:spcPts val="7276"/>
              </a:lnSpc>
              <a:spcBef>
                <a:spcPts val="0"/>
              </a:spcBef>
              <a:buFontTx/>
              <a:defRPr sz="8268" b="1">
                <a:solidFill>
                  <a:srgbClr val="FF4C24"/>
                </a:solidFill>
                <a:latin typeface="Dasa Sans Negrito"/>
                <a:ea typeface="Dasa Sans Negrito"/>
                <a:cs typeface="Dasa Sans Negrito"/>
                <a:sym typeface="Dasa Sans Negrito"/>
              </a:defRPr>
            </a:lvl4pPr>
            <a:lvl5pPr marL="2562088" indent="-1050036">
              <a:lnSpc>
                <a:spcPts val="7276"/>
              </a:lnSpc>
              <a:spcBef>
                <a:spcPts val="0"/>
              </a:spcBef>
              <a:buFontTx/>
              <a:defRPr sz="8268" b="1">
                <a:solidFill>
                  <a:srgbClr val="FF4C24"/>
                </a:solidFill>
                <a:latin typeface="Dasa Sans Negrito"/>
                <a:ea typeface="Dasa Sans Negrito"/>
                <a:cs typeface="Dasa Sans Negrito"/>
                <a:sym typeface="Dasa Sans Negrito"/>
              </a:defRPr>
            </a:lvl5pPr>
          </a:lstStyle>
          <a:p>
            <a:r>
              <a:t>Consectetuer wisi magnart erat enum tuia Lorem Ipsum.</a:t>
            </a:r>
          </a:p>
          <a:p>
            <a:pPr lvl="1"/>
            <a:endParaRPr/>
          </a:p>
          <a:p>
            <a:pPr lvl="2"/>
            <a:endParaRPr/>
          </a:p>
          <a:p>
            <a:pPr lvl="3"/>
            <a:endParaRPr/>
          </a:p>
          <a:p>
            <a:pPr lvl="4"/>
            <a:endParaRPr/>
          </a:p>
        </p:txBody>
      </p:sp>
      <p:sp>
        <p:nvSpPr>
          <p:cNvPr id="144" name="Espaço Reservado para Texto 5"/>
          <p:cNvSpPr>
            <a:spLocks noGrp="1"/>
          </p:cNvSpPr>
          <p:nvPr>
            <p:ph type="body" sz="quarter" idx="21" hasCustomPrompt="1"/>
          </p:nvPr>
        </p:nvSpPr>
        <p:spPr>
          <a:xfrm>
            <a:off x="8162711" y="3357701"/>
            <a:ext cx="1350981" cy="1433389"/>
          </a:xfrm>
          <a:prstGeom prst="rect">
            <a:avLst/>
          </a:prstGeom>
        </p:spPr>
        <p:txBody>
          <a:bodyPr>
            <a:normAutofit/>
          </a:bodyPr>
          <a:lstStyle>
            <a:lvl1pPr marL="0" indent="0">
              <a:buSzTx/>
              <a:buFontTx/>
              <a:buNone/>
              <a:defRPr sz="1323">
                <a:solidFill>
                  <a:srgbClr val="ABE6FF"/>
                </a:solidFill>
                <a:latin typeface="Dasa Sans Regular"/>
                <a:ea typeface="Dasa Sans Regular"/>
                <a:cs typeface="Dasa Sans Regular"/>
                <a:sym typeface="Dasa Sans Regular"/>
              </a:defRPr>
            </a:lvl1pPr>
          </a:lstStyle>
          <a:p>
            <a:r>
              <a:t>Lorem ipsum dolor sit amet, consectetuer adipiscing elit, sed diam nonummy nibh euismod sit.</a:t>
            </a: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Equipe">
    <p:bg>
      <p:bgPr>
        <a:solidFill>
          <a:srgbClr val="000E40"/>
        </a:solidFill>
        <a:effectLst/>
      </p:bgPr>
    </p:bg>
    <p:spTree>
      <p:nvGrpSpPr>
        <p:cNvPr id="1" name=""/>
        <p:cNvGrpSpPr/>
        <p:nvPr/>
      </p:nvGrpSpPr>
      <p:grpSpPr>
        <a:xfrm>
          <a:off x="0" y="0"/>
          <a:ext cx="0" cy="0"/>
          <a:chOff x="0" y="0"/>
          <a:chExt cx="0" cy="0"/>
        </a:xfrm>
      </p:grpSpPr>
      <p:sp>
        <p:nvSpPr>
          <p:cNvPr id="153" name="Body Level One…"/>
          <p:cNvSpPr txBox="1">
            <a:spLocks noGrp="1"/>
          </p:cNvSpPr>
          <p:nvPr>
            <p:ph type="body" sz="quarter" idx="1" hasCustomPrompt="1"/>
          </p:nvPr>
        </p:nvSpPr>
        <p:spPr>
          <a:xfrm>
            <a:off x="610751" y="1095886"/>
            <a:ext cx="3643615" cy="505966"/>
          </a:xfrm>
          <a:prstGeom prst="rect">
            <a:avLst/>
          </a:prstGeom>
        </p:spPr>
        <p:txBody>
          <a:bodyPr>
            <a:normAutofit/>
          </a:bodyPr>
          <a:lstStyle>
            <a:lvl1pPr>
              <a:buSzTx/>
              <a:buFontTx/>
              <a:buNone/>
              <a:defRPr sz="3638" b="1">
                <a:solidFill>
                  <a:srgbClr val="FFFFFF"/>
                </a:solidFill>
                <a:latin typeface="Dasa Sans Negrito"/>
                <a:ea typeface="Dasa Sans Negrito"/>
                <a:cs typeface="Dasa Sans Negrito"/>
                <a:sym typeface="Dasa Sans Negrito"/>
              </a:defRPr>
            </a:lvl1pPr>
            <a:lvl2pPr marL="724525" indent="-346512">
              <a:buFontTx/>
              <a:defRPr sz="3638" b="1">
                <a:solidFill>
                  <a:srgbClr val="FFFFFF"/>
                </a:solidFill>
                <a:latin typeface="Dasa Sans Negrito"/>
                <a:ea typeface="Dasa Sans Negrito"/>
                <a:cs typeface="Dasa Sans Negrito"/>
                <a:sym typeface="Dasa Sans Negrito"/>
              </a:defRPr>
            </a:lvl2pPr>
            <a:lvl3pPr marL="1171839" indent="-415813">
              <a:buFontTx/>
              <a:defRPr sz="3638" b="1">
                <a:solidFill>
                  <a:srgbClr val="FFFFFF"/>
                </a:solidFill>
                <a:latin typeface="Dasa Sans Negrito"/>
                <a:ea typeface="Dasa Sans Negrito"/>
                <a:cs typeface="Dasa Sans Negrito"/>
                <a:sym typeface="Dasa Sans Negrito"/>
              </a:defRPr>
            </a:lvl3pPr>
            <a:lvl4pPr marL="1596055" indent="-462016">
              <a:buFontTx/>
              <a:defRPr sz="3638" b="1">
                <a:solidFill>
                  <a:srgbClr val="FFFFFF"/>
                </a:solidFill>
                <a:latin typeface="Dasa Sans Negrito"/>
                <a:ea typeface="Dasa Sans Negrito"/>
                <a:cs typeface="Dasa Sans Negrito"/>
                <a:sym typeface="Dasa Sans Negrito"/>
              </a:defRPr>
            </a:lvl4pPr>
            <a:lvl5pPr marL="1974068" indent="-462016">
              <a:buFontTx/>
              <a:defRPr sz="3638" b="1">
                <a:solidFill>
                  <a:srgbClr val="FFFFFF"/>
                </a:solidFill>
                <a:latin typeface="Dasa Sans Negrito"/>
                <a:ea typeface="Dasa Sans Negrito"/>
                <a:cs typeface="Dasa Sans Negrito"/>
                <a:sym typeface="Dasa Sans Negrito"/>
              </a:defRPr>
            </a:lvl5pPr>
          </a:lstStyle>
          <a:p>
            <a:r>
              <a:t>Equipe</a:t>
            </a:r>
          </a:p>
          <a:p>
            <a:pPr lvl="1"/>
            <a:endParaRPr/>
          </a:p>
          <a:p>
            <a:pPr lvl="2"/>
            <a:endParaRPr/>
          </a:p>
          <a:p>
            <a:pPr lvl="3"/>
            <a:endParaRPr/>
          </a:p>
          <a:p>
            <a:pPr lvl="4"/>
            <a:endParaRPr/>
          </a:p>
        </p:txBody>
      </p:sp>
      <p:sp>
        <p:nvSpPr>
          <p:cNvPr id="154" name="Espaço Reservado para Imagem 14"/>
          <p:cNvSpPr>
            <a:spLocks noGrp="1"/>
          </p:cNvSpPr>
          <p:nvPr>
            <p:ph type="pic" sz="quarter" idx="21"/>
          </p:nvPr>
        </p:nvSpPr>
        <p:spPr>
          <a:xfrm>
            <a:off x="704166" y="2169847"/>
            <a:ext cx="1375586" cy="1375634"/>
          </a:xfrm>
          <a:prstGeom prst="rect">
            <a:avLst/>
          </a:prstGeom>
        </p:spPr>
        <p:txBody>
          <a:bodyPr lIns="91439" rIns="91439"/>
          <a:lstStyle/>
          <a:p>
            <a:endParaRPr/>
          </a:p>
        </p:txBody>
      </p:sp>
      <p:sp>
        <p:nvSpPr>
          <p:cNvPr id="155" name="Espaço Reservado para Texto 5"/>
          <p:cNvSpPr>
            <a:spLocks noGrp="1"/>
          </p:cNvSpPr>
          <p:nvPr>
            <p:ph type="body" sz="quarter" idx="22" hasCustomPrompt="1"/>
          </p:nvPr>
        </p:nvSpPr>
        <p:spPr>
          <a:xfrm>
            <a:off x="610751" y="4231911"/>
            <a:ext cx="1469002" cy="768222"/>
          </a:xfrm>
          <a:prstGeom prst="rect">
            <a:avLst/>
          </a:prstGeom>
        </p:spPr>
        <p:txBody>
          <a:bodyPr>
            <a:normAutofit/>
          </a:bodyPr>
          <a:lstStyle>
            <a:lvl1pPr marL="0" indent="0">
              <a:buSzTx/>
              <a:buFontTx/>
              <a:buNone/>
              <a:defRPr sz="827">
                <a:solidFill>
                  <a:srgbClr val="FFFFFF"/>
                </a:solidFill>
                <a:latin typeface="Dasa Sans Regular"/>
                <a:ea typeface="Dasa Sans Regular"/>
                <a:cs typeface="Dasa Sans Regular"/>
                <a:sym typeface="Dasa Sans Regular"/>
              </a:defRPr>
            </a:lvl1pPr>
          </a:lstStyle>
          <a:p>
            <a:r>
              <a:t>Lorem ipsum dolor sit amet, consectetuer adipiscing elit, sed diam nonummy nibh euismod sit.</a:t>
            </a:r>
          </a:p>
        </p:txBody>
      </p:sp>
      <p:sp>
        <p:nvSpPr>
          <p:cNvPr id="156" name="Espaço Reservado para Texto 5"/>
          <p:cNvSpPr>
            <a:spLocks noGrp="1"/>
          </p:cNvSpPr>
          <p:nvPr>
            <p:ph type="body" sz="quarter" idx="23" hasCustomPrompt="1"/>
          </p:nvPr>
        </p:nvSpPr>
        <p:spPr>
          <a:xfrm>
            <a:off x="610350" y="3701019"/>
            <a:ext cx="1469402" cy="186718"/>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157" name="Espaço Reservado para Texto 5"/>
          <p:cNvSpPr>
            <a:spLocks noGrp="1"/>
          </p:cNvSpPr>
          <p:nvPr>
            <p:ph type="body" sz="quarter" idx="24" hasCustomPrompt="1"/>
          </p:nvPr>
        </p:nvSpPr>
        <p:spPr>
          <a:xfrm>
            <a:off x="610350" y="3887737"/>
            <a:ext cx="1469402" cy="145039"/>
          </a:xfrm>
          <a:prstGeom prst="rect">
            <a:avLst/>
          </a:prstGeom>
        </p:spPr>
        <p:txBody>
          <a:bodyPr>
            <a:normAutofit/>
          </a:bodyPr>
          <a:lstStyle>
            <a:lvl1pPr marL="0" indent="0" defTabSz="461176">
              <a:spcBef>
                <a:spcPts val="496"/>
              </a:spcBef>
              <a:buSzTx/>
              <a:buFontTx/>
              <a:buNone/>
              <a:defRPr sz="504">
                <a:solidFill>
                  <a:srgbClr val="FFFFFF"/>
                </a:solidFill>
                <a:latin typeface="Dasa Sans Light"/>
                <a:ea typeface="Dasa Sans Light"/>
                <a:cs typeface="Dasa Sans Light"/>
                <a:sym typeface="Dasa Sans Light"/>
              </a:defRPr>
            </a:lvl1pPr>
          </a:lstStyle>
          <a:p>
            <a:r>
              <a:t>Cargo</a:t>
            </a:r>
          </a:p>
        </p:txBody>
      </p:sp>
      <p:sp>
        <p:nvSpPr>
          <p:cNvPr id="158" name="Espaço Reservado para Imagem 14"/>
          <p:cNvSpPr>
            <a:spLocks noGrp="1"/>
          </p:cNvSpPr>
          <p:nvPr>
            <p:ph type="pic" sz="quarter" idx="25"/>
          </p:nvPr>
        </p:nvSpPr>
        <p:spPr>
          <a:xfrm>
            <a:off x="2646787" y="2169847"/>
            <a:ext cx="1375586" cy="1375634"/>
          </a:xfrm>
          <a:prstGeom prst="rect">
            <a:avLst/>
          </a:prstGeom>
        </p:spPr>
        <p:txBody>
          <a:bodyPr lIns="91439" rIns="91439"/>
          <a:lstStyle/>
          <a:p>
            <a:endParaRPr/>
          </a:p>
        </p:txBody>
      </p:sp>
      <p:sp>
        <p:nvSpPr>
          <p:cNvPr id="159" name="Espaço Reservado para Texto 5"/>
          <p:cNvSpPr>
            <a:spLocks noGrp="1"/>
          </p:cNvSpPr>
          <p:nvPr>
            <p:ph type="body" sz="quarter" idx="26" hasCustomPrompt="1"/>
          </p:nvPr>
        </p:nvSpPr>
        <p:spPr>
          <a:xfrm>
            <a:off x="2553371" y="4231911"/>
            <a:ext cx="1469002" cy="768222"/>
          </a:xfrm>
          <a:prstGeom prst="rect">
            <a:avLst/>
          </a:prstGeom>
        </p:spPr>
        <p:txBody>
          <a:bodyPr>
            <a:normAutofit/>
          </a:bodyPr>
          <a:lstStyle>
            <a:lvl1pPr marL="0" indent="0">
              <a:buSzTx/>
              <a:buFontTx/>
              <a:buNone/>
              <a:defRPr sz="827">
                <a:solidFill>
                  <a:srgbClr val="FFFFFF"/>
                </a:solidFill>
                <a:latin typeface="Dasa Sans Regular"/>
                <a:ea typeface="Dasa Sans Regular"/>
                <a:cs typeface="Dasa Sans Regular"/>
                <a:sym typeface="Dasa Sans Regular"/>
              </a:defRPr>
            </a:lvl1pPr>
          </a:lstStyle>
          <a:p>
            <a:r>
              <a:t>Lorem ipsum dolor sit amet, consectetuer adipiscing elit, sed diam nonummy nibh euismod sit.</a:t>
            </a:r>
          </a:p>
        </p:txBody>
      </p:sp>
      <p:sp>
        <p:nvSpPr>
          <p:cNvPr id="160" name="Espaço Reservado para Texto 5"/>
          <p:cNvSpPr>
            <a:spLocks noGrp="1"/>
          </p:cNvSpPr>
          <p:nvPr>
            <p:ph type="body" sz="quarter" idx="27" hasCustomPrompt="1"/>
          </p:nvPr>
        </p:nvSpPr>
        <p:spPr>
          <a:xfrm>
            <a:off x="2552971" y="3701019"/>
            <a:ext cx="1469402" cy="186718"/>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161" name="Espaço Reservado para Texto 5"/>
          <p:cNvSpPr>
            <a:spLocks noGrp="1"/>
          </p:cNvSpPr>
          <p:nvPr>
            <p:ph type="body" sz="quarter" idx="28" hasCustomPrompt="1"/>
          </p:nvPr>
        </p:nvSpPr>
        <p:spPr>
          <a:xfrm>
            <a:off x="2552971" y="3887737"/>
            <a:ext cx="1469402" cy="145039"/>
          </a:xfrm>
          <a:prstGeom prst="rect">
            <a:avLst/>
          </a:prstGeom>
        </p:spPr>
        <p:txBody>
          <a:bodyPr>
            <a:normAutofit/>
          </a:bodyPr>
          <a:lstStyle>
            <a:lvl1pPr marL="0" indent="0" defTabSz="461176">
              <a:spcBef>
                <a:spcPts val="496"/>
              </a:spcBef>
              <a:buSzTx/>
              <a:buFontTx/>
              <a:buNone/>
              <a:defRPr sz="504">
                <a:solidFill>
                  <a:srgbClr val="FFFFFF"/>
                </a:solidFill>
                <a:latin typeface="Dasa Sans Light"/>
                <a:ea typeface="Dasa Sans Light"/>
                <a:cs typeface="Dasa Sans Light"/>
                <a:sym typeface="Dasa Sans Light"/>
              </a:defRPr>
            </a:lvl1pPr>
          </a:lstStyle>
          <a:p>
            <a:r>
              <a:t>Cargo</a:t>
            </a:r>
          </a:p>
        </p:txBody>
      </p:sp>
      <p:sp>
        <p:nvSpPr>
          <p:cNvPr id="162" name="Espaço Reservado para Imagem 14"/>
          <p:cNvSpPr>
            <a:spLocks noGrp="1"/>
          </p:cNvSpPr>
          <p:nvPr>
            <p:ph type="pic" sz="quarter" idx="29"/>
          </p:nvPr>
        </p:nvSpPr>
        <p:spPr>
          <a:xfrm>
            <a:off x="4589408" y="2169847"/>
            <a:ext cx="1375586" cy="1375634"/>
          </a:xfrm>
          <a:prstGeom prst="rect">
            <a:avLst/>
          </a:prstGeom>
        </p:spPr>
        <p:txBody>
          <a:bodyPr lIns="91439" rIns="91439"/>
          <a:lstStyle/>
          <a:p>
            <a:endParaRPr/>
          </a:p>
        </p:txBody>
      </p:sp>
      <p:sp>
        <p:nvSpPr>
          <p:cNvPr id="163" name="Espaço Reservado para Texto 5"/>
          <p:cNvSpPr>
            <a:spLocks noGrp="1"/>
          </p:cNvSpPr>
          <p:nvPr>
            <p:ph type="body" sz="quarter" idx="30" hasCustomPrompt="1"/>
          </p:nvPr>
        </p:nvSpPr>
        <p:spPr>
          <a:xfrm>
            <a:off x="4495992" y="4231911"/>
            <a:ext cx="1469002" cy="768222"/>
          </a:xfrm>
          <a:prstGeom prst="rect">
            <a:avLst/>
          </a:prstGeom>
        </p:spPr>
        <p:txBody>
          <a:bodyPr>
            <a:normAutofit/>
          </a:bodyPr>
          <a:lstStyle>
            <a:lvl1pPr marL="0" indent="0">
              <a:buSzTx/>
              <a:buFontTx/>
              <a:buNone/>
              <a:defRPr sz="827">
                <a:solidFill>
                  <a:srgbClr val="FFFFFF"/>
                </a:solidFill>
                <a:latin typeface="Dasa Sans Regular"/>
                <a:ea typeface="Dasa Sans Regular"/>
                <a:cs typeface="Dasa Sans Regular"/>
                <a:sym typeface="Dasa Sans Regular"/>
              </a:defRPr>
            </a:lvl1pPr>
          </a:lstStyle>
          <a:p>
            <a:r>
              <a:t>Lorem ipsum dolor sit amet, consectetuer adipiscing elit, sed diam nonummy nibh euismod sit.</a:t>
            </a:r>
          </a:p>
        </p:txBody>
      </p:sp>
      <p:sp>
        <p:nvSpPr>
          <p:cNvPr id="164" name="Espaço Reservado para Texto 5"/>
          <p:cNvSpPr>
            <a:spLocks noGrp="1"/>
          </p:cNvSpPr>
          <p:nvPr>
            <p:ph type="body" sz="quarter" idx="31" hasCustomPrompt="1"/>
          </p:nvPr>
        </p:nvSpPr>
        <p:spPr>
          <a:xfrm>
            <a:off x="4495591" y="3701019"/>
            <a:ext cx="1469402" cy="186718"/>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165" name="Espaço Reservado para Texto 5"/>
          <p:cNvSpPr>
            <a:spLocks noGrp="1"/>
          </p:cNvSpPr>
          <p:nvPr>
            <p:ph type="body" sz="quarter" idx="32" hasCustomPrompt="1"/>
          </p:nvPr>
        </p:nvSpPr>
        <p:spPr>
          <a:xfrm>
            <a:off x="4495591" y="3887737"/>
            <a:ext cx="1469402" cy="145039"/>
          </a:xfrm>
          <a:prstGeom prst="rect">
            <a:avLst/>
          </a:prstGeom>
        </p:spPr>
        <p:txBody>
          <a:bodyPr>
            <a:normAutofit/>
          </a:bodyPr>
          <a:lstStyle>
            <a:lvl1pPr marL="0" indent="0" defTabSz="461176">
              <a:spcBef>
                <a:spcPts val="496"/>
              </a:spcBef>
              <a:buSzTx/>
              <a:buFontTx/>
              <a:buNone/>
              <a:defRPr sz="504">
                <a:solidFill>
                  <a:srgbClr val="FFFFFF"/>
                </a:solidFill>
                <a:latin typeface="Dasa Sans Light"/>
                <a:ea typeface="Dasa Sans Light"/>
                <a:cs typeface="Dasa Sans Light"/>
                <a:sym typeface="Dasa Sans Light"/>
              </a:defRPr>
            </a:lvl1pPr>
          </a:lstStyle>
          <a:p>
            <a:r>
              <a:t>Cargo</a:t>
            </a:r>
          </a:p>
        </p:txBody>
      </p:sp>
      <p:sp>
        <p:nvSpPr>
          <p:cNvPr id="166" name="Espaço Reservado para Imagem 14"/>
          <p:cNvSpPr>
            <a:spLocks noGrp="1"/>
          </p:cNvSpPr>
          <p:nvPr>
            <p:ph type="pic" sz="quarter" idx="33"/>
          </p:nvPr>
        </p:nvSpPr>
        <p:spPr>
          <a:xfrm>
            <a:off x="6532027" y="2169847"/>
            <a:ext cx="1375586" cy="1375634"/>
          </a:xfrm>
          <a:prstGeom prst="rect">
            <a:avLst/>
          </a:prstGeom>
        </p:spPr>
        <p:txBody>
          <a:bodyPr lIns="91439" rIns="91439"/>
          <a:lstStyle/>
          <a:p>
            <a:endParaRPr/>
          </a:p>
        </p:txBody>
      </p:sp>
      <p:sp>
        <p:nvSpPr>
          <p:cNvPr id="167" name="Espaço Reservado para Texto 5"/>
          <p:cNvSpPr>
            <a:spLocks noGrp="1"/>
          </p:cNvSpPr>
          <p:nvPr>
            <p:ph type="body" sz="quarter" idx="34" hasCustomPrompt="1"/>
          </p:nvPr>
        </p:nvSpPr>
        <p:spPr>
          <a:xfrm>
            <a:off x="6438612" y="4231911"/>
            <a:ext cx="1469002" cy="768222"/>
          </a:xfrm>
          <a:prstGeom prst="rect">
            <a:avLst/>
          </a:prstGeom>
        </p:spPr>
        <p:txBody>
          <a:bodyPr>
            <a:normAutofit/>
          </a:bodyPr>
          <a:lstStyle>
            <a:lvl1pPr marL="0" indent="0">
              <a:buSzTx/>
              <a:buFontTx/>
              <a:buNone/>
              <a:defRPr sz="827">
                <a:solidFill>
                  <a:srgbClr val="FFFFFF"/>
                </a:solidFill>
                <a:latin typeface="Dasa Sans Regular"/>
                <a:ea typeface="Dasa Sans Regular"/>
                <a:cs typeface="Dasa Sans Regular"/>
                <a:sym typeface="Dasa Sans Regular"/>
              </a:defRPr>
            </a:lvl1pPr>
          </a:lstStyle>
          <a:p>
            <a:r>
              <a:t>Lorem ipsum dolor sit amet, consectetuer adipiscing elit, sed diam nonummy nibh euismod sit.</a:t>
            </a:r>
          </a:p>
        </p:txBody>
      </p:sp>
      <p:sp>
        <p:nvSpPr>
          <p:cNvPr id="168" name="Espaço Reservado para Texto 5"/>
          <p:cNvSpPr>
            <a:spLocks noGrp="1"/>
          </p:cNvSpPr>
          <p:nvPr>
            <p:ph type="body" sz="quarter" idx="35" hasCustomPrompt="1"/>
          </p:nvPr>
        </p:nvSpPr>
        <p:spPr>
          <a:xfrm>
            <a:off x="6438212" y="3701019"/>
            <a:ext cx="1469402" cy="186718"/>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169" name="Espaço Reservado para Texto 5"/>
          <p:cNvSpPr>
            <a:spLocks noGrp="1"/>
          </p:cNvSpPr>
          <p:nvPr>
            <p:ph type="body" sz="quarter" idx="36" hasCustomPrompt="1"/>
          </p:nvPr>
        </p:nvSpPr>
        <p:spPr>
          <a:xfrm>
            <a:off x="6438212" y="3887737"/>
            <a:ext cx="1469402" cy="145039"/>
          </a:xfrm>
          <a:prstGeom prst="rect">
            <a:avLst/>
          </a:prstGeom>
        </p:spPr>
        <p:txBody>
          <a:bodyPr>
            <a:normAutofit/>
          </a:bodyPr>
          <a:lstStyle>
            <a:lvl1pPr marL="0" indent="0" defTabSz="461176">
              <a:spcBef>
                <a:spcPts val="496"/>
              </a:spcBef>
              <a:buSzTx/>
              <a:buFontTx/>
              <a:buNone/>
              <a:defRPr sz="504">
                <a:solidFill>
                  <a:srgbClr val="FFFFFF"/>
                </a:solidFill>
                <a:latin typeface="Dasa Sans Light"/>
                <a:ea typeface="Dasa Sans Light"/>
                <a:cs typeface="Dasa Sans Light"/>
                <a:sym typeface="Dasa Sans Light"/>
              </a:defRPr>
            </a:lvl1pPr>
          </a:lstStyle>
          <a:p>
            <a:r>
              <a:t>Cargo</a:t>
            </a: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Equipe">
    <p:bg>
      <p:bgPr>
        <a:solidFill>
          <a:srgbClr val="000E40"/>
        </a:solidFill>
        <a:effectLst/>
      </p:bgPr>
    </p:bg>
    <p:spTree>
      <p:nvGrpSpPr>
        <p:cNvPr id="1" name=""/>
        <p:cNvGrpSpPr/>
        <p:nvPr/>
      </p:nvGrpSpPr>
      <p:grpSpPr>
        <a:xfrm>
          <a:off x="0" y="0"/>
          <a:ext cx="0" cy="0"/>
          <a:chOff x="0" y="0"/>
          <a:chExt cx="0" cy="0"/>
        </a:xfrm>
      </p:grpSpPr>
      <p:sp>
        <p:nvSpPr>
          <p:cNvPr id="178" name="Espaço Reservado para Imagem 14"/>
          <p:cNvSpPr>
            <a:spLocks noGrp="1"/>
          </p:cNvSpPr>
          <p:nvPr>
            <p:ph type="pic" sz="quarter" idx="21"/>
          </p:nvPr>
        </p:nvSpPr>
        <p:spPr>
          <a:xfrm>
            <a:off x="4875822" y="1212666"/>
            <a:ext cx="545412" cy="545431"/>
          </a:xfrm>
          <a:prstGeom prst="rect">
            <a:avLst/>
          </a:prstGeom>
        </p:spPr>
        <p:txBody>
          <a:bodyPr lIns="91439" rIns="91439"/>
          <a:lstStyle/>
          <a:p>
            <a:endParaRPr/>
          </a:p>
        </p:txBody>
      </p:sp>
      <p:sp>
        <p:nvSpPr>
          <p:cNvPr id="179" name="Body Level One…"/>
          <p:cNvSpPr txBox="1">
            <a:spLocks noGrp="1"/>
          </p:cNvSpPr>
          <p:nvPr>
            <p:ph type="body" sz="quarter" idx="1" hasCustomPrompt="1"/>
          </p:nvPr>
        </p:nvSpPr>
        <p:spPr>
          <a:xfrm>
            <a:off x="4288332" y="1758095"/>
            <a:ext cx="1720394" cy="187373"/>
          </a:xfrm>
          <a:prstGeom prst="rect">
            <a:avLst/>
          </a:prstGeom>
        </p:spPr>
        <p:txBody>
          <a:bodyPr>
            <a:normAutofit/>
          </a:bodyPr>
          <a:lstStyle>
            <a:lvl1pPr marL="0" indent="0" algn="ctr">
              <a:buSzTx/>
              <a:buFontTx/>
              <a:buNone/>
              <a:defRPr sz="827">
                <a:solidFill>
                  <a:srgbClr val="ABE6FF"/>
                </a:solidFill>
                <a:latin typeface="Dasa Sans Bold"/>
                <a:ea typeface="Dasa Sans Bold"/>
                <a:cs typeface="Dasa Sans Bold"/>
                <a:sym typeface="Dasa Sans Bold"/>
              </a:defRPr>
            </a:lvl1pPr>
            <a:lvl2pPr marL="456766" indent="-78753" algn="ctr">
              <a:buFontTx/>
              <a:defRPr sz="827">
                <a:solidFill>
                  <a:srgbClr val="ABE6FF"/>
                </a:solidFill>
                <a:latin typeface="Dasa Sans Bold"/>
                <a:ea typeface="Dasa Sans Bold"/>
                <a:cs typeface="Dasa Sans Bold"/>
                <a:sym typeface="Dasa Sans Bold"/>
              </a:defRPr>
            </a:lvl2pPr>
            <a:lvl3pPr marL="850529" indent="-94503" algn="ctr">
              <a:buFontTx/>
              <a:defRPr sz="827">
                <a:solidFill>
                  <a:srgbClr val="ABE6FF"/>
                </a:solidFill>
                <a:latin typeface="Dasa Sans Bold"/>
                <a:ea typeface="Dasa Sans Bold"/>
                <a:cs typeface="Dasa Sans Bold"/>
                <a:sym typeface="Dasa Sans Bold"/>
              </a:defRPr>
            </a:lvl3pPr>
            <a:lvl4pPr marL="1239042" indent="-105004" algn="ctr">
              <a:buFontTx/>
              <a:defRPr sz="827">
                <a:solidFill>
                  <a:srgbClr val="ABE6FF"/>
                </a:solidFill>
                <a:latin typeface="Dasa Sans Bold"/>
                <a:ea typeface="Dasa Sans Bold"/>
                <a:cs typeface="Dasa Sans Bold"/>
                <a:sym typeface="Dasa Sans Bold"/>
              </a:defRPr>
            </a:lvl4pPr>
            <a:lvl5pPr marL="1617055" indent="-105004" algn="ctr">
              <a:buFontTx/>
              <a:defRPr sz="827">
                <a:solidFill>
                  <a:srgbClr val="ABE6FF"/>
                </a:solidFill>
                <a:latin typeface="Dasa Sans Bold"/>
                <a:ea typeface="Dasa Sans Bold"/>
                <a:cs typeface="Dasa Sans Bold"/>
                <a:sym typeface="Dasa Sans Bold"/>
              </a:defRPr>
            </a:lvl5pPr>
          </a:lstStyle>
          <a:p>
            <a:r>
              <a:t>Nome e sobrenome</a:t>
            </a:r>
          </a:p>
          <a:p>
            <a:pPr lvl="1"/>
            <a:endParaRPr/>
          </a:p>
          <a:p>
            <a:pPr lvl="2"/>
            <a:endParaRPr/>
          </a:p>
          <a:p>
            <a:pPr lvl="3"/>
            <a:endParaRPr/>
          </a:p>
          <a:p>
            <a:pPr lvl="4"/>
            <a:endParaRPr/>
          </a:p>
        </p:txBody>
      </p:sp>
      <p:sp>
        <p:nvSpPr>
          <p:cNvPr id="180" name="Espaço Reservado para Texto 5"/>
          <p:cNvSpPr>
            <a:spLocks noGrp="1"/>
          </p:cNvSpPr>
          <p:nvPr>
            <p:ph type="body" sz="quarter" idx="22" hasCustomPrompt="1"/>
          </p:nvPr>
        </p:nvSpPr>
        <p:spPr>
          <a:xfrm>
            <a:off x="4288332" y="1945468"/>
            <a:ext cx="1720394" cy="187373"/>
          </a:xfrm>
          <a:prstGeom prst="rect">
            <a:avLst/>
          </a:prstGeom>
        </p:spPr>
        <p:txBody>
          <a:bodyPr>
            <a:normAutofit/>
          </a:bodyPr>
          <a:lstStyle>
            <a:lvl1pPr marL="0" indent="0" algn="ctr">
              <a:buSzTx/>
              <a:buFontTx/>
              <a:buNone/>
              <a:defRPr sz="827">
                <a:solidFill>
                  <a:srgbClr val="FFFFFF"/>
                </a:solidFill>
                <a:latin typeface="Dasa Sans Light"/>
                <a:ea typeface="Dasa Sans Light"/>
                <a:cs typeface="Dasa Sans Light"/>
                <a:sym typeface="Dasa Sans Light"/>
              </a:defRPr>
            </a:lvl1pPr>
          </a:lstStyle>
          <a:p>
            <a:r>
              <a:t>Cargo</a:t>
            </a:r>
          </a:p>
        </p:txBody>
      </p:sp>
      <p:sp>
        <p:nvSpPr>
          <p:cNvPr id="181" name="Espaço Reservado para Imagem 14"/>
          <p:cNvSpPr>
            <a:spLocks noGrp="1"/>
          </p:cNvSpPr>
          <p:nvPr>
            <p:ph type="pic" sz="quarter" idx="23"/>
          </p:nvPr>
        </p:nvSpPr>
        <p:spPr>
          <a:xfrm>
            <a:off x="997161" y="2548694"/>
            <a:ext cx="479351" cy="469639"/>
          </a:xfrm>
          <a:prstGeom prst="rect">
            <a:avLst/>
          </a:prstGeom>
        </p:spPr>
        <p:txBody>
          <a:bodyPr lIns="91439" rIns="91439"/>
          <a:lstStyle/>
          <a:p>
            <a:endParaRPr/>
          </a:p>
        </p:txBody>
      </p:sp>
      <p:sp>
        <p:nvSpPr>
          <p:cNvPr id="182" name="Espaço Reservado para Texto 5"/>
          <p:cNvSpPr>
            <a:spLocks noGrp="1"/>
          </p:cNvSpPr>
          <p:nvPr>
            <p:ph type="body" sz="quarter" idx="24" hasCustomPrompt="1"/>
          </p:nvPr>
        </p:nvSpPr>
        <p:spPr>
          <a:xfrm>
            <a:off x="1582772" y="2550614"/>
            <a:ext cx="1304508" cy="263241"/>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183" name="Espaço Reservado para Texto 5"/>
          <p:cNvSpPr>
            <a:spLocks noGrp="1"/>
          </p:cNvSpPr>
          <p:nvPr>
            <p:ph type="body" sz="quarter" idx="25" hasCustomPrompt="1"/>
          </p:nvPr>
        </p:nvSpPr>
        <p:spPr>
          <a:xfrm>
            <a:off x="1582772" y="2813854"/>
            <a:ext cx="1304508" cy="204480"/>
          </a:xfrm>
          <a:prstGeom prst="rect">
            <a:avLst/>
          </a:prstGeom>
        </p:spPr>
        <p:txBody>
          <a:bodyPr>
            <a:normAutofit/>
          </a:bodyPr>
          <a:lstStyle>
            <a:lvl1pPr marL="0" indent="0">
              <a:buSzTx/>
              <a:buFontTx/>
              <a:buNone/>
              <a:defRPr sz="827">
                <a:solidFill>
                  <a:srgbClr val="FFFFFF"/>
                </a:solidFill>
                <a:latin typeface="Dasa Sans Light"/>
                <a:ea typeface="Dasa Sans Light"/>
                <a:cs typeface="Dasa Sans Light"/>
                <a:sym typeface="Dasa Sans Light"/>
              </a:defRPr>
            </a:lvl1pPr>
          </a:lstStyle>
          <a:p>
            <a:r>
              <a:t>Cargo</a:t>
            </a:r>
          </a:p>
        </p:txBody>
      </p:sp>
      <p:grpSp>
        <p:nvGrpSpPr>
          <p:cNvPr id="188" name="Grupo 29"/>
          <p:cNvGrpSpPr/>
          <p:nvPr/>
        </p:nvGrpSpPr>
        <p:grpSpPr>
          <a:xfrm>
            <a:off x="2001941" y="2208708"/>
            <a:ext cx="6293174" cy="260788"/>
            <a:chOff x="0" y="0"/>
            <a:chExt cx="7611270" cy="315397"/>
          </a:xfrm>
        </p:grpSpPr>
        <p:sp>
          <p:nvSpPr>
            <p:cNvPr id="184" name="Conector Reto 3"/>
            <p:cNvSpPr/>
            <p:nvPr/>
          </p:nvSpPr>
          <p:spPr>
            <a:xfrm>
              <a:off x="-1" y="160873"/>
              <a:ext cx="7611272" cy="1"/>
            </a:xfrm>
            <a:prstGeom prst="line">
              <a:avLst/>
            </a:prstGeom>
            <a:noFill/>
            <a:ln w="6350" cap="flat">
              <a:solidFill>
                <a:srgbClr val="0037FF"/>
              </a:solidFill>
              <a:prstDash val="solid"/>
              <a:miter lim="800000"/>
            </a:ln>
            <a:effectLst/>
          </p:spPr>
          <p:txBody>
            <a:bodyPr wrap="square" lIns="45719" tIns="45719" rIns="45719" bIns="45719" numCol="1" anchor="t">
              <a:noAutofit/>
            </a:bodyPr>
            <a:lstStyle/>
            <a:p>
              <a:endParaRPr sz="1240"/>
            </a:p>
          </p:txBody>
        </p:sp>
        <p:sp>
          <p:nvSpPr>
            <p:cNvPr id="185" name="Conector Reto 21"/>
            <p:cNvSpPr/>
            <p:nvPr/>
          </p:nvSpPr>
          <p:spPr>
            <a:xfrm flipV="1">
              <a:off x="0" y="157699"/>
              <a:ext cx="1" cy="157481"/>
            </a:xfrm>
            <a:prstGeom prst="line">
              <a:avLst/>
            </a:prstGeom>
            <a:noFill/>
            <a:ln w="6350" cap="flat">
              <a:solidFill>
                <a:srgbClr val="0037FF"/>
              </a:solidFill>
              <a:prstDash val="solid"/>
              <a:miter lim="800000"/>
            </a:ln>
            <a:effectLst/>
          </p:spPr>
          <p:txBody>
            <a:bodyPr wrap="square" lIns="45719" tIns="45719" rIns="45719" bIns="45719" numCol="1" anchor="t">
              <a:noAutofit/>
            </a:bodyPr>
            <a:lstStyle/>
            <a:p>
              <a:endParaRPr sz="1240"/>
            </a:p>
          </p:txBody>
        </p:sp>
        <p:sp>
          <p:nvSpPr>
            <p:cNvPr id="186" name="Conector Reto 23"/>
            <p:cNvSpPr/>
            <p:nvPr/>
          </p:nvSpPr>
          <p:spPr>
            <a:xfrm flipV="1">
              <a:off x="7611270" y="157699"/>
              <a:ext cx="1" cy="157481"/>
            </a:xfrm>
            <a:prstGeom prst="line">
              <a:avLst/>
            </a:prstGeom>
            <a:noFill/>
            <a:ln w="6350" cap="flat">
              <a:solidFill>
                <a:srgbClr val="0037FF"/>
              </a:solidFill>
              <a:prstDash val="solid"/>
              <a:miter lim="800000"/>
            </a:ln>
            <a:effectLst/>
          </p:spPr>
          <p:txBody>
            <a:bodyPr wrap="square" lIns="45719" tIns="45719" rIns="45719" bIns="45719" numCol="1" anchor="t">
              <a:noAutofit/>
            </a:bodyPr>
            <a:lstStyle/>
            <a:p>
              <a:endParaRPr sz="1240"/>
            </a:p>
          </p:txBody>
        </p:sp>
        <p:sp>
          <p:nvSpPr>
            <p:cNvPr id="187" name="Conector Reto 24"/>
            <p:cNvSpPr/>
            <p:nvPr/>
          </p:nvSpPr>
          <p:spPr>
            <a:xfrm flipV="1">
              <a:off x="3818253" y="0"/>
              <a:ext cx="1" cy="315398"/>
            </a:xfrm>
            <a:prstGeom prst="line">
              <a:avLst/>
            </a:prstGeom>
            <a:noFill/>
            <a:ln w="6350" cap="flat">
              <a:solidFill>
                <a:srgbClr val="0037FF"/>
              </a:solidFill>
              <a:prstDash val="solid"/>
              <a:miter lim="800000"/>
            </a:ln>
            <a:effectLst/>
          </p:spPr>
          <p:txBody>
            <a:bodyPr wrap="square" lIns="45719" tIns="45719" rIns="45719" bIns="45719" numCol="1" anchor="t">
              <a:noAutofit/>
            </a:bodyPr>
            <a:lstStyle/>
            <a:p>
              <a:endParaRPr sz="1240"/>
            </a:p>
          </p:txBody>
        </p:sp>
      </p:grpSp>
      <p:sp>
        <p:nvSpPr>
          <p:cNvPr id="189" name="Conector Reto 27"/>
          <p:cNvSpPr/>
          <p:nvPr/>
        </p:nvSpPr>
        <p:spPr>
          <a:xfrm flipV="1">
            <a:off x="2001941" y="3049836"/>
            <a:ext cx="1" cy="315554"/>
          </a:xfrm>
          <a:prstGeom prst="line">
            <a:avLst/>
          </a:prstGeom>
          <a:ln w="6350">
            <a:solidFill>
              <a:srgbClr val="0037FF"/>
            </a:solidFill>
            <a:miter/>
          </a:ln>
        </p:spPr>
        <p:txBody>
          <a:bodyPr lIns="37802" rIns="37802"/>
          <a:lstStyle/>
          <a:p>
            <a:endParaRPr sz="1240"/>
          </a:p>
        </p:txBody>
      </p:sp>
      <p:sp>
        <p:nvSpPr>
          <p:cNvPr id="190" name="Espaço Reservado para Texto 8"/>
          <p:cNvSpPr>
            <a:spLocks noGrp="1"/>
          </p:cNvSpPr>
          <p:nvPr>
            <p:ph type="body" sz="quarter" idx="26" hasCustomPrompt="1"/>
          </p:nvPr>
        </p:nvSpPr>
        <p:spPr>
          <a:xfrm>
            <a:off x="694356" y="1095885"/>
            <a:ext cx="3643616" cy="505966"/>
          </a:xfrm>
          <a:prstGeom prst="rect">
            <a:avLst/>
          </a:prstGeom>
        </p:spPr>
        <p:txBody>
          <a:bodyPr>
            <a:normAutofit/>
          </a:bodyPr>
          <a:lstStyle>
            <a:lvl1pPr marL="147424" indent="-147424" defTabSz="589699">
              <a:spcBef>
                <a:spcPts val="579"/>
              </a:spcBef>
              <a:buSzTx/>
              <a:buFontTx/>
              <a:buNone/>
              <a:defRPr sz="2838" b="1">
                <a:solidFill>
                  <a:srgbClr val="FFFFFF"/>
                </a:solidFill>
                <a:latin typeface="Dasa Sans Negrito"/>
                <a:ea typeface="Dasa Sans Negrito"/>
                <a:cs typeface="Dasa Sans Negrito"/>
                <a:sym typeface="Dasa Sans Negrito"/>
              </a:defRPr>
            </a:lvl1pPr>
          </a:lstStyle>
          <a:p>
            <a:r>
              <a:t>Equipe</a:t>
            </a:r>
          </a:p>
        </p:txBody>
      </p:sp>
      <p:sp>
        <p:nvSpPr>
          <p:cNvPr id="191" name="Espaço Reservado para Imagem 14"/>
          <p:cNvSpPr>
            <a:spLocks noGrp="1"/>
          </p:cNvSpPr>
          <p:nvPr>
            <p:ph type="pic" sz="quarter" idx="27"/>
          </p:nvPr>
        </p:nvSpPr>
        <p:spPr>
          <a:xfrm>
            <a:off x="997161" y="3461264"/>
            <a:ext cx="479351" cy="469639"/>
          </a:xfrm>
          <a:prstGeom prst="rect">
            <a:avLst/>
          </a:prstGeom>
        </p:spPr>
        <p:txBody>
          <a:bodyPr lIns="91439" rIns="91439"/>
          <a:lstStyle/>
          <a:p>
            <a:endParaRPr/>
          </a:p>
        </p:txBody>
      </p:sp>
      <p:sp>
        <p:nvSpPr>
          <p:cNvPr id="192" name="Espaço Reservado para Texto 5"/>
          <p:cNvSpPr>
            <a:spLocks noGrp="1"/>
          </p:cNvSpPr>
          <p:nvPr>
            <p:ph type="body" sz="quarter" idx="28" hasCustomPrompt="1"/>
          </p:nvPr>
        </p:nvSpPr>
        <p:spPr>
          <a:xfrm>
            <a:off x="1582772" y="3461979"/>
            <a:ext cx="1304508" cy="263241"/>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193" name="Espaço Reservado para Texto 5"/>
          <p:cNvSpPr>
            <a:spLocks noGrp="1"/>
          </p:cNvSpPr>
          <p:nvPr>
            <p:ph type="body" sz="quarter" idx="29" hasCustomPrompt="1"/>
          </p:nvPr>
        </p:nvSpPr>
        <p:spPr>
          <a:xfrm>
            <a:off x="1582772" y="3726423"/>
            <a:ext cx="1304508" cy="204480"/>
          </a:xfrm>
          <a:prstGeom prst="rect">
            <a:avLst/>
          </a:prstGeom>
        </p:spPr>
        <p:txBody>
          <a:bodyPr>
            <a:normAutofit/>
          </a:bodyPr>
          <a:lstStyle>
            <a:lvl1pPr marL="0" indent="0">
              <a:buSzTx/>
              <a:buFontTx/>
              <a:buNone/>
              <a:defRPr sz="827">
                <a:solidFill>
                  <a:srgbClr val="FFFFFF"/>
                </a:solidFill>
                <a:latin typeface="Dasa Sans Light"/>
                <a:ea typeface="Dasa Sans Light"/>
                <a:cs typeface="Dasa Sans Light"/>
                <a:sym typeface="Dasa Sans Light"/>
              </a:defRPr>
            </a:lvl1pPr>
          </a:lstStyle>
          <a:p>
            <a:r>
              <a:t>Cargo</a:t>
            </a:r>
          </a:p>
        </p:txBody>
      </p:sp>
      <p:sp>
        <p:nvSpPr>
          <p:cNvPr id="194" name="Conector Reto 162"/>
          <p:cNvSpPr/>
          <p:nvPr/>
        </p:nvSpPr>
        <p:spPr>
          <a:xfrm flipV="1">
            <a:off x="2001941" y="3962404"/>
            <a:ext cx="1" cy="315554"/>
          </a:xfrm>
          <a:prstGeom prst="line">
            <a:avLst/>
          </a:prstGeom>
          <a:ln w="6350">
            <a:solidFill>
              <a:srgbClr val="0037FF"/>
            </a:solidFill>
            <a:miter/>
          </a:ln>
        </p:spPr>
        <p:txBody>
          <a:bodyPr lIns="37802" rIns="37802"/>
          <a:lstStyle/>
          <a:p>
            <a:endParaRPr sz="1240"/>
          </a:p>
        </p:txBody>
      </p:sp>
      <p:sp>
        <p:nvSpPr>
          <p:cNvPr id="195" name="Espaço Reservado para Imagem 14"/>
          <p:cNvSpPr>
            <a:spLocks noGrp="1"/>
          </p:cNvSpPr>
          <p:nvPr>
            <p:ph type="pic" sz="quarter" idx="30"/>
          </p:nvPr>
        </p:nvSpPr>
        <p:spPr>
          <a:xfrm>
            <a:off x="997161" y="4373832"/>
            <a:ext cx="479351" cy="469639"/>
          </a:xfrm>
          <a:prstGeom prst="rect">
            <a:avLst/>
          </a:prstGeom>
        </p:spPr>
        <p:txBody>
          <a:bodyPr lIns="91439" rIns="91439"/>
          <a:lstStyle/>
          <a:p>
            <a:endParaRPr/>
          </a:p>
        </p:txBody>
      </p:sp>
      <p:sp>
        <p:nvSpPr>
          <p:cNvPr id="196" name="Espaço Reservado para Texto 5"/>
          <p:cNvSpPr>
            <a:spLocks noGrp="1"/>
          </p:cNvSpPr>
          <p:nvPr>
            <p:ph type="body" sz="quarter" idx="31" hasCustomPrompt="1"/>
          </p:nvPr>
        </p:nvSpPr>
        <p:spPr>
          <a:xfrm>
            <a:off x="1582772" y="4375753"/>
            <a:ext cx="1304508" cy="263241"/>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197" name="Espaço Reservado para Texto 5"/>
          <p:cNvSpPr>
            <a:spLocks noGrp="1"/>
          </p:cNvSpPr>
          <p:nvPr>
            <p:ph type="body" sz="quarter" idx="32" hasCustomPrompt="1"/>
          </p:nvPr>
        </p:nvSpPr>
        <p:spPr>
          <a:xfrm>
            <a:off x="1582772" y="4638993"/>
            <a:ext cx="1304508" cy="204480"/>
          </a:xfrm>
          <a:prstGeom prst="rect">
            <a:avLst/>
          </a:prstGeom>
        </p:spPr>
        <p:txBody>
          <a:bodyPr>
            <a:normAutofit/>
          </a:bodyPr>
          <a:lstStyle>
            <a:lvl1pPr marL="0" indent="0">
              <a:buSzTx/>
              <a:buFontTx/>
              <a:buNone/>
              <a:defRPr sz="827">
                <a:solidFill>
                  <a:srgbClr val="FFFFFF"/>
                </a:solidFill>
                <a:latin typeface="Dasa Sans Light"/>
                <a:ea typeface="Dasa Sans Light"/>
                <a:cs typeface="Dasa Sans Light"/>
                <a:sym typeface="Dasa Sans Light"/>
              </a:defRPr>
            </a:lvl1pPr>
          </a:lstStyle>
          <a:p>
            <a:r>
              <a:t>Cargo</a:t>
            </a:r>
          </a:p>
        </p:txBody>
      </p:sp>
      <p:sp>
        <p:nvSpPr>
          <p:cNvPr id="198" name="Espaço Reservado para Imagem 14"/>
          <p:cNvSpPr>
            <a:spLocks noGrp="1"/>
          </p:cNvSpPr>
          <p:nvPr>
            <p:ph type="pic" sz="quarter" idx="33"/>
          </p:nvPr>
        </p:nvSpPr>
        <p:spPr>
          <a:xfrm>
            <a:off x="4183371" y="2548694"/>
            <a:ext cx="479351" cy="469639"/>
          </a:xfrm>
          <a:prstGeom prst="rect">
            <a:avLst/>
          </a:prstGeom>
        </p:spPr>
        <p:txBody>
          <a:bodyPr lIns="91439" rIns="91439"/>
          <a:lstStyle/>
          <a:p>
            <a:endParaRPr/>
          </a:p>
        </p:txBody>
      </p:sp>
      <p:sp>
        <p:nvSpPr>
          <p:cNvPr id="199" name="Espaço Reservado para Texto 5"/>
          <p:cNvSpPr>
            <a:spLocks noGrp="1"/>
          </p:cNvSpPr>
          <p:nvPr>
            <p:ph type="body" sz="quarter" idx="34" hasCustomPrompt="1"/>
          </p:nvPr>
        </p:nvSpPr>
        <p:spPr>
          <a:xfrm>
            <a:off x="4768980" y="2550614"/>
            <a:ext cx="1304508" cy="263241"/>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200" name="Espaço Reservado para Texto 5"/>
          <p:cNvSpPr>
            <a:spLocks noGrp="1"/>
          </p:cNvSpPr>
          <p:nvPr>
            <p:ph type="body" sz="quarter" idx="35" hasCustomPrompt="1"/>
          </p:nvPr>
        </p:nvSpPr>
        <p:spPr>
          <a:xfrm>
            <a:off x="4768980" y="2813854"/>
            <a:ext cx="1304508" cy="204480"/>
          </a:xfrm>
          <a:prstGeom prst="rect">
            <a:avLst/>
          </a:prstGeom>
        </p:spPr>
        <p:txBody>
          <a:bodyPr>
            <a:normAutofit/>
          </a:bodyPr>
          <a:lstStyle>
            <a:lvl1pPr marL="0" indent="0">
              <a:buSzTx/>
              <a:buFontTx/>
              <a:buNone/>
              <a:defRPr sz="827">
                <a:solidFill>
                  <a:srgbClr val="FFFFFF"/>
                </a:solidFill>
                <a:latin typeface="Dasa Sans Light"/>
                <a:ea typeface="Dasa Sans Light"/>
                <a:cs typeface="Dasa Sans Light"/>
                <a:sym typeface="Dasa Sans Light"/>
              </a:defRPr>
            </a:lvl1pPr>
          </a:lstStyle>
          <a:p>
            <a:r>
              <a:t>Cargo</a:t>
            </a:r>
          </a:p>
        </p:txBody>
      </p:sp>
      <p:sp>
        <p:nvSpPr>
          <p:cNvPr id="201" name="Conector Reto 170"/>
          <p:cNvSpPr/>
          <p:nvPr/>
        </p:nvSpPr>
        <p:spPr>
          <a:xfrm flipV="1">
            <a:off x="5188150" y="3049836"/>
            <a:ext cx="1" cy="315554"/>
          </a:xfrm>
          <a:prstGeom prst="line">
            <a:avLst/>
          </a:prstGeom>
          <a:ln w="6350">
            <a:solidFill>
              <a:srgbClr val="0037FF"/>
            </a:solidFill>
            <a:miter/>
          </a:ln>
        </p:spPr>
        <p:txBody>
          <a:bodyPr lIns="37802" rIns="37802"/>
          <a:lstStyle/>
          <a:p>
            <a:endParaRPr sz="1240"/>
          </a:p>
        </p:txBody>
      </p:sp>
      <p:sp>
        <p:nvSpPr>
          <p:cNvPr id="202" name="Espaço Reservado para Imagem 14"/>
          <p:cNvSpPr>
            <a:spLocks noGrp="1"/>
          </p:cNvSpPr>
          <p:nvPr>
            <p:ph type="pic" sz="quarter" idx="36"/>
          </p:nvPr>
        </p:nvSpPr>
        <p:spPr>
          <a:xfrm>
            <a:off x="4183371" y="3461264"/>
            <a:ext cx="479351" cy="469639"/>
          </a:xfrm>
          <a:prstGeom prst="rect">
            <a:avLst/>
          </a:prstGeom>
        </p:spPr>
        <p:txBody>
          <a:bodyPr lIns="91439" rIns="91439"/>
          <a:lstStyle/>
          <a:p>
            <a:endParaRPr/>
          </a:p>
        </p:txBody>
      </p:sp>
      <p:sp>
        <p:nvSpPr>
          <p:cNvPr id="203" name="Espaço Reservado para Texto 5"/>
          <p:cNvSpPr>
            <a:spLocks noGrp="1"/>
          </p:cNvSpPr>
          <p:nvPr>
            <p:ph type="body" sz="quarter" idx="37" hasCustomPrompt="1"/>
          </p:nvPr>
        </p:nvSpPr>
        <p:spPr>
          <a:xfrm>
            <a:off x="4768980" y="3463184"/>
            <a:ext cx="1304508" cy="263241"/>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204" name="Espaço Reservado para Texto 5"/>
          <p:cNvSpPr>
            <a:spLocks noGrp="1"/>
          </p:cNvSpPr>
          <p:nvPr>
            <p:ph type="body" sz="quarter" idx="38" hasCustomPrompt="1"/>
          </p:nvPr>
        </p:nvSpPr>
        <p:spPr>
          <a:xfrm>
            <a:off x="4768980" y="3726423"/>
            <a:ext cx="1304508" cy="204480"/>
          </a:xfrm>
          <a:prstGeom prst="rect">
            <a:avLst/>
          </a:prstGeom>
        </p:spPr>
        <p:txBody>
          <a:bodyPr>
            <a:normAutofit/>
          </a:bodyPr>
          <a:lstStyle>
            <a:lvl1pPr marL="0" indent="0">
              <a:buSzTx/>
              <a:buFontTx/>
              <a:buNone/>
              <a:defRPr sz="827">
                <a:solidFill>
                  <a:srgbClr val="FFFFFF"/>
                </a:solidFill>
                <a:latin typeface="Dasa Sans Light"/>
                <a:ea typeface="Dasa Sans Light"/>
                <a:cs typeface="Dasa Sans Light"/>
                <a:sym typeface="Dasa Sans Light"/>
              </a:defRPr>
            </a:lvl1pPr>
          </a:lstStyle>
          <a:p>
            <a:r>
              <a:t>Cargo</a:t>
            </a:r>
          </a:p>
        </p:txBody>
      </p:sp>
      <p:sp>
        <p:nvSpPr>
          <p:cNvPr id="205" name="Conector Reto 174"/>
          <p:cNvSpPr/>
          <p:nvPr/>
        </p:nvSpPr>
        <p:spPr>
          <a:xfrm flipV="1">
            <a:off x="5188150" y="3962404"/>
            <a:ext cx="1" cy="315554"/>
          </a:xfrm>
          <a:prstGeom prst="line">
            <a:avLst/>
          </a:prstGeom>
          <a:ln w="6350">
            <a:solidFill>
              <a:srgbClr val="0037FF"/>
            </a:solidFill>
            <a:miter/>
          </a:ln>
        </p:spPr>
        <p:txBody>
          <a:bodyPr lIns="37802" rIns="37802"/>
          <a:lstStyle/>
          <a:p>
            <a:endParaRPr sz="1240"/>
          </a:p>
        </p:txBody>
      </p:sp>
      <p:sp>
        <p:nvSpPr>
          <p:cNvPr id="206" name="Espaço Reservado para Imagem 14"/>
          <p:cNvSpPr>
            <a:spLocks noGrp="1"/>
          </p:cNvSpPr>
          <p:nvPr>
            <p:ph type="pic" sz="quarter" idx="39"/>
          </p:nvPr>
        </p:nvSpPr>
        <p:spPr>
          <a:xfrm>
            <a:off x="4183371" y="4373832"/>
            <a:ext cx="479351" cy="469639"/>
          </a:xfrm>
          <a:prstGeom prst="rect">
            <a:avLst/>
          </a:prstGeom>
        </p:spPr>
        <p:txBody>
          <a:bodyPr lIns="91439" rIns="91439"/>
          <a:lstStyle/>
          <a:p>
            <a:endParaRPr/>
          </a:p>
        </p:txBody>
      </p:sp>
      <p:sp>
        <p:nvSpPr>
          <p:cNvPr id="207" name="Espaço Reservado para Texto 5"/>
          <p:cNvSpPr>
            <a:spLocks noGrp="1"/>
          </p:cNvSpPr>
          <p:nvPr>
            <p:ph type="body" sz="quarter" idx="40" hasCustomPrompt="1"/>
          </p:nvPr>
        </p:nvSpPr>
        <p:spPr>
          <a:xfrm>
            <a:off x="4768980" y="4375753"/>
            <a:ext cx="1304508" cy="263241"/>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208" name="Espaço Reservado para Texto 5"/>
          <p:cNvSpPr>
            <a:spLocks noGrp="1"/>
          </p:cNvSpPr>
          <p:nvPr>
            <p:ph type="body" sz="quarter" idx="41" hasCustomPrompt="1"/>
          </p:nvPr>
        </p:nvSpPr>
        <p:spPr>
          <a:xfrm>
            <a:off x="4768980" y="4638993"/>
            <a:ext cx="1304508" cy="204480"/>
          </a:xfrm>
          <a:prstGeom prst="rect">
            <a:avLst/>
          </a:prstGeom>
        </p:spPr>
        <p:txBody>
          <a:bodyPr>
            <a:normAutofit/>
          </a:bodyPr>
          <a:lstStyle>
            <a:lvl1pPr marL="0" indent="0">
              <a:buSzTx/>
              <a:buFontTx/>
              <a:buNone/>
              <a:defRPr sz="827">
                <a:solidFill>
                  <a:srgbClr val="FFFFFF"/>
                </a:solidFill>
                <a:latin typeface="Dasa Sans Light"/>
                <a:ea typeface="Dasa Sans Light"/>
                <a:cs typeface="Dasa Sans Light"/>
                <a:sym typeface="Dasa Sans Light"/>
              </a:defRPr>
            </a:lvl1pPr>
          </a:lstStyle>
          <a:p>
            <a:r>
              <a:t>Cargo</a:t>
            </a:r>
          </a:p>
        </p:txBody>
      </p:sp>
      <p:sp>
        <p:nvSpPr>
          <p:cNvPr id="209" name="Espaço Reservado para Imagem 14"/>
          <p:cNvSpPr>
            <a:spLocks noGrp="1"/>
          </p:cNvSpPr>
          <p:nvPr>
            <p:ph type="pic" sz="quarter" idx="42"/>
          </p:nvPr>
        </p:nvSpPr>
        <p:spPr>
          <a:xfrm>
            <a:off x="7306574" y="2547488"/>
            <a:ext cx="479351" cy="469639"/>
          </a:xfrm>
          <a:prstGeom prst="rect">
            <a:avLst/>
          </a:prstGeom>
        </p:spPr>
        <p:txBody>
          <a:bodyPr lIns="91439" rIns="91439"/>
          <a:lstStyle/>
          <a:p>
            <a:endParaRPr/>
          </a:p>
        </p:txBody>
      </p:sp>
      <p:sp>
        <p:nvSpPr>
          <p:cNvPr id="210" name="Espaço Reservado para Texto 5"/>
          <p:cNvSpPr>
            <a:spLocks noGrp="1"/>
          </p:cNvSpPr>
          <p:nvPr>
            <p:ph type="body" sz="quarter" idx="43" hasCustomPrompt="1"/>
          </p:nvPr>
        </p:nvSpPr>
        <p:spPr>
          <a:xfrm>
            <a:off x="7892183" y="2549409"/>
            <a:ext cx="1304508" cy="263241"/>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211" name="Espaço Reservado para Texto 5"/>
          <p:cNvSpPr>
            <a:spLocks noGrp="1"/>
          </p:cNvSpPr>
          <p:nvPr>
            <p:ph type="body" sz="quarter" idx="44" hasCustomPrompt="1"/>
          </p:nvPr>
        </p:nvSpPr>
        <p:spPr>
          <a:xfrm>
            <a:off x="7892183" y="2812649"/>
            <a:ext cx="1304508" cy="204480"/>
          </a:xfrm>
          <a:prstGeom prst="rect">
            <a:avLst/>
          </a:prstGeom>
        </p:spPr>
        <p:txBody>
          <a:bodyPr>
            <a:normAutofit/>
          </a:bodyPr>
          <a:lstStyle>
            <a:lvl1pPr marL="0" indent="0">
              <a:buSzTx/>
              <a:buFontTx/>
              <a:buNone/>
              <a:defRPr sz="827">
                <a:solidFill>
                  <a:srgbClr val="FFFFFF"/>
                </a:solidFill>
                <a:latin typeface="Dasa Sans Light"/>
                <a:ea typeface="Dasa Sans Light"/>
                <a:cs typeface="Dasa Sans Light"/>
                <a:sym typeface="Dasa Sans Light"/>
              </a:defRPr>
            </a:lvl1pPr>
          </a:lstStyle>
          <a:p>
            <a:r>
              <a:t>Cargo</a:t>
            </a:r>
          </a:p>
        </p:txBody>
      </p:sp>
      <p:sp>
        <p:nvSpPr>
          <p:cNvPr id="212" name="Conector Reto 181"/>
          <p:cNvSpPr/>
          <p:nvPr/>
        </p:nvSpPr>
        <p:spPr>
          <a:xfrm flipV="1">
            <a:off x="8311353" y="3048630"/>
            <a:ext cx="1" cy="315554"/>
          </a:xfrm>
          <a:prstGeom prst="line">
            <a:avLst/>
          </a:prstGeom>
          <a:ln w="6350">
            <a:solidFill>
              <a:srgbClr val="0037FF"/>
            </a:solidFill>
            <a:miter/>
          </a:ln>
        </p:spPr>
        <p:txBody>
          <a:bodyPr lIns="37802" rIns="37802"/>
          <a:lstStyle/>
          <a:p>
            <a:endParaRPr sz="1240"/>
          </a:p>
        </p:txBody>
      </p:sp>
      <p:sp>
        <p:nvSpPr>
          <p:cNvPr id="213" name="Espaço Reservado para Imagem 14"/>
          <p:cNvSpPr>
            <a:spLocks noGrp="1"/>
          </p:cNvSpPr>
          <p:nvPr>
            <p:ph type="pic" sz="quarter" idx="45"/>
          </p:nvPr>
        </p:nvSpPr>
        <p:spPr>
          <a:xfrm>
            <a:off x="7306574" y="3460058"/>
            <a:ext cx="479351" cy="469639"/>
          </a:xfrm>
          <a:prstGeom prst="rect">
            <a:avLst/>
          </a:prstGeom>
        </p:spPr>
        <p:txBody>
          <a:bodyPr lIns="91439" rIns="91439"/>
          <a:lstStyle/>
          <a:p>
            <a:endParaRPr/>
          </a:p>
        </p:txBody>
      </p:sp>
      <p:sp>
        <p:nvSpPr>
          <p:cNvPr id="214" name="Espaço Reservado para Texto 5"/>
          <p:cNvSpPr>
            <a:spLocks noGrp="1"/>
          </p:cNvSpPr>
          <p:nvPr>
            <p:ph type="body" sz="quarter" idx="46" hasCustomPrompt="1"/>
          </p:nvPr>
        </p:nvSpPr>
        <p:spPr>
          <a:xfrm>
            <a:off x="7892183" y="3461979"/>
            <a:ext cx="1304508" cy="263241"/>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215" name="Espaço Reservado para Texto 5"/>
          <p:cNvSpPr>
            <a:spLocks noGrp="1"/>
          </p:cNvSpPr>
          <p:nvPr>
            <p:ph type="body" sz="quarter" idx="47" hasCustomPrompt="1"/>
          </p:nvPr>
        </p:nvSpPr>
        <p:spPr>
          <a:xfrm>
            <a:off x="7892183" y="3725218"/>
            <a:ext cx="1304508" cy="204480"/>
          </a:xfrm>
          <a:prstGeom prst="rect">
            <a:avLst/>
          </a:prstGeom>
        </p:spPr>
        <p:txBody>
          <a:bodyPr>
            <a:normAutofit/>
          </a:bodyPr>
          <a:lstStyle>
            <a:lvl1pPr marL="0" indent="0">
              <a:buSzTx/>
              <a:buFontTx/>
              <a:buNone/>
              <a:defRPr sz="827">
                <a:solidFill>
                  <a:srgbClr val="FFFFFF"/>
                </a:solidFill>
                <a:latin typeface="Dasa Sans Light"/>
                <a:ea typeface="Dasa Sans Light"/>
                <a:cs typeface="Dasa Sans Light"/>
                <a:sym typeface="Dasa Sans Light"/>
              </a:defRPr>
            </a:lvl1pPr>
          </a:lstStyle>
          <a:p>
            <a:r>
              <a:t>Cargo</a:t>
            </a:r>
          </a:p>
        </p:txBody>
      </p:sp>
      <p:sp>
        <p:nvSpPr>
          <p:cNvPr id="216" name="Conector Reto 185"/>
          <p:cNvSpPr/>
          <p:nvPr/>
        </p:nvSpPr>
        <p:spPr>
          <a:xfrm flipV="1">
            <a:off x="8311353" y="3961199"/>
            <a:ext cx="1" cy="315554"/>
          </a:xfrm>
          <a:prstGeom prst="line">
            <a:avLst/>
          </a:prstGeom>
          <a:ln w="6350">
            <a:solidFill>
              <a:srgbClr val="0037FF"/>
            </a:solidFill>
            <a:miter/>
          </a:ln>
        </p:spPr>
        <p:txBody>
          <a:bodyPr lIns="37802" rIns="37802"/>
          <a:lstStyle/>
          <a:p>
            <a:endParaRPr sz="1240"/>
          </a:p>
        </p:txBody>
      </p:sp>
      <p:sp>
        <p:nvSpPr>
          <p:cNvPr id="217" name="Espaço Reservado para Imagem 14"/>
          <p:cNvSpPr>
            <a:spLocks noGrp="1"/>
          </p:cNvSpPr>
          <p:nvPr>
            <p:ph type="pic" sz="quarter" idx="48"/>
          </p:nvPr>
        </p:nvSpPr>
        <p:spPr>
          <a:xfrm>
            <a:off x="7306574" y="4372627"/>
            <a:ext cx="479351" cy="469639"/>
          </a:xfrm>
          <a:prstGeom prst="rect">
            <a:avLst/>
          </a:prstGeom>
        </p:spPr>
        <p:txBody>
          <a:bodyPr lIns="91439" rIns="91439"/>
          <a:lstStyle/>
          <a:p>
            <a:endParaRPr/>
          </a:p>
        </p:txBody>
      </p:sp>
      <p:sp>
        <p:nvSpPr>
          <p:cNvPr id="218" name="Espaço Reservado para Texto 5"/>
          <p:cNvSpPr>
            <a:spLocks noGrp="1"/>
          </p:cNvSpPr>
          <p:nvPr>
            <p:ph type="body" sz="quarter" idx="49" hasCustomPrompt="1"/>
          </p:nvPr>
        </p:nvSpPr>
        <p:spPr>
          <a:xfrm>
            <a:off x="7892183" y="4374548"/>
            <a:ext cx="1304508" cy="263241"/>
          </a:xfrm>
          <a:prstGeom prst="rect">
            <a:avLst/>
          </a:prstGeom>
        </p:spPr>
        <p:txBody>
          <a:bodyPr>
            <a:normAutofit/>
          </a:bodyPr>
          <a:lstStyle>
            <a:lvl1pPr marL="0" indent="0">
              <a:buSzTx/>
              <a:buFontTx/>
              <a:buNone/>
              <a:defRPr sz="827">
                <a:solidFill>
                  <a:srgbClr val="ABE6FF"/>
                </a:solidFill>
                <a:latin typeface="Dasa Sans Bold"/>
                <a:ea typeface="Dasa Sans Bold"/>
                <a:cs typeface="Dasa Sans Bold"/>
                <a:sym typeface="Dasa Sans Bold"/>
              </a:defRPr>
            </a:lvl1pPr>
          </a:lstStyle>
          <a:p>
            <a:r>
              <a:t>Nome e sobrenome</a:t>
            </a:r>
          </a:p>
        </p:txBody>
      </p:sp>
      <p:sp>
        <p:nvSpPr>
          <p:cNvPr id="219" name="Espaço Reservado para Texto 5"/>
          <p:cNvSpPr>
            <a:spLocks noGrp="1"/>
          </p:cNvSpPr>
          <p:nvPr>
            <p:ph type="body" sz="quarter" idx="50" hasCustomPrompt="1"/>
          </p:nvPr>
        </p:nvSpPr>
        <p:spPr>
          <a:xfrm>
            <a:off x="7892183" y="4637787"/>
            <a:ext cx="1304508" cy="204480"/>
          </a:xfrm>
          <a:prstGeom prst="rect">
            <a:avLst/>
          </a:prstGeom>
        </p:spPr>
        <p:txBody>
          <a:bodyPr>
            <a:normAutofit/>
          </a:bodyPr>
          <a:lstStyle>
            <a:lvl1pPr marL="0" indent="0">
              <a:buSzTx/>
              <a:buFontTx/>
              <a:buNone/>
              <a:defRPr sz="827">
                <a:solidFill>
                  <a:srgbClr val="FFFFFF"/>
                </a:solidFill>
                <a:latin typeface="Dasa Sans Light"/>
                <a:ea typeface="Dasa Sans Light"/>
                <a:cs typeface="Dasa Sans Light"/>
                <a:sym typeface="Dasa Sans Light"/>
              </a:defRPr>
            </a:lvl1pPr>
          </a:lstStyle>
          <a:p>
            <a:r>
              <a:t>Cargo</a:t>
            </a:r>
          </a:p>
        </p:txBody>
      </p:sp>
      <p:sp>
        <p:nvSpPr>
          <p:cNvPr id="22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Lista">
    <p:bg>
      <p:bgPr>
        <a:solidFill>
          <a:srgbClr val="000E40"/>
        </a:solidFill>
        <a:effectLst/>
      </p:bgPr>
    </p:bg>
    <p:spTree>
      <p:nvGrpSpPr>
        <p:cNvPr id="1" name=""/>
        <p:cNvGrpSpPr/>
        <p:nvPr/>
      </p:nvGrpSpPr>
      <p:grpSpPr>
        <a:xfrm>
          <a:off x="0" y="0"/>
          <a:ext cx="0" cy="0"/>
          <a:chOff x="0" y="0"/>
          <a:chExt cx="0" cy="0"/>
        </a:xfrm>
      </p:grpSpPr>
      <p:pic>
        <p:nvPicPr>
          <p:cNvPr id="228" name="Imagem 1" descr="Imagem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708934" y="693067"/>
            <a:ext cx="5667220" cy="5366020"/>
          </a:xfrm>
          <a:prstGeom prst="rect">
            <a:avLst/>
          </a:prstGeom>
          <a:ln w="12700">
            <a:miter lim="400000"/>
          </a:ln>
        </p:spPr>
      </p:pic>
      <p:sp>
        <p:nvSpPr>
          <p:cNvPr id="229" name="Body Level One…"/>
          <p:cNvSpPr txBox="1">
            <a:spLocks noGrp="1"/>
          </p:cNvSpPr>
          <p:nvPr>
            <p:ph type="body" sz="quarter" idx="1" hasCustomPrompt="1"/>
          </p:nvPr>
        </p:nvSpPr>
        <p:spPr>
          <a:xfrm>
            <a:off x="605247" y="1104983"/>
            <a:ext cx="3854147" cy="995221"/>
          </a:xfrm>
          <a:prstGeom prst="rect">
            <a:avLst/>
          </a:prstGeom>
        </p:spPr>
        <p:txBody>
          <a:bodyPr>
            <a:normAutofit/>
          </a:bodyPr>
          <a:lstStyle>
            <a:lvl1pPr marL="0" indent="0">
              <a:lnSpc>
                <a:spcPts val="3638"/>
              </a:lnSpc>
              <a:spcBef>
                <a:spcPts val="0"/>
              </a:spcBef>
              <a:buSzTx/>
              <a:buFontTx/>
              <a:buNone/>
              <a:defRPr sz="3638">
                <a:solidFill>
                  <a:srgbClr val="ABE6FF"/>
                </a:solidFill>
                <a:latin typeface="Dasa Sans Bold"/>
                <a:ea typeface="Dasa Sans Bold"/>
                <a:cs typeface="Dasa Sans Bold"/>
                <a:sym typeface="Dasa Sans Bold"/>
              </a:defRPr>
            </a:lvl1pPr>
            <a:lvl2pPr marL="724525" indent="-346512">
              <a:lnSpc>
                <a:spcPts val="3638"/>
              </a:lnSpc>
              <a:spcBef>
                <a:spcPts val="0"/>
              </a:spcBef>
              <a:buFontTx/>
              <a:defRPr sz="3638">
                <a:solidFill>
                  <a:srgbClr val="ABE6FF"/>
                </a:solidFill>
                <a:latin typeface="Dasa Sans Bold"/>
                <a:ea typeface="Dasa Sans Bold"/>
                <a:cs typeface="Dasa Sans Bold"/>
                <a:sym typeface="Dasa Sans Bold"/>
              </a:defRPr>
            </a:lvl2pPr>
            <a:lvl3pPr marL="1171839" indent="-415813">
              <a:lnSpc>
                <a:spcPts val="3638"/>
              </a:lnSpc>
              <a:spcBef>
                <a:spcPts val="0"/>
              </a:spcBef>
              <a:buFontTx/>
              <a:defRPr sz="3638">
                <a:solidFill>
                  <a:srgbClr val="ABE6FF"/>
                </a:solidFill>
                <a:latin typeface="Dasa Sans Bold"/>
                <a:ea typeface="Dasa Sans Bold"/>
                <a:cs typeface="Dasa Sans Bold"/>
                <a:sym typeface="Dasa Sans Bold"/>
              </a:defRPr>
            </a:lvl3pPr>
            <a:lvl4pPr marL="1596055" indent="-462016">
              <a:lnSpc>
                <a:spcPts val="3638"/>
              </a:lnSpc>
              <a:spcBef>
                <a:spcPts val="0"/>
              </a:spcBef>
              <a:buFontTx/>
              <a:defRPr sz="3638">
                <a:solidFill>
                  <a:srgbClr val="ABE6FF"/>
                </a:solidFill>
                <a:latin typeface="Dasa Sans Bold"/>
                <a:ea typeface="Dasa Sans Bold"/>
                <a:cs typeface="Dasa Sans Bold"/>
                <a:sym typeface="Dasa Sans Bold"/>
              </a:defRPr>
            </a:lvl4pPr>
            <a:lvl5pPr marL="1974068" indent="-462016">
              <a:lnSpc>
                <a:spcPts val="3638"/>
              </a:lnSpc>
              <a:spcBef>
                <a:spcPts val="0"/>
              </a:spcBef>
              <a:buFontTx/>
              <a:defRPr sz="3638">
                <a:solidFill>
                  <a:srgbClr val="ABE6FF"/>
                </a:solidFill>
                <a:latin typeface="Dasa Sans Bold"/>
                <a:ea typeface="Dasa Sans Bold"/>
                <a:cs typeface="Dasa Sans Bold"/>
                <a:sym typeface="Dasa Sans Bold"/>
              </a:defRPr>
            </a:lvl5pPr>
          </a:lstStyle>
          <a:p>
            <a:r>
              <a:t>Lorem ipsum dolor sit quis:</a:t>
            </a:r>
          </a:p>
          <a:p>
            <a:pPr lvl="1"/>
            <a:endParaRPr/>
          </a:p>
          <a:p>
            <a:pPr lvl="2"/>
            <a:endParaRPr/>
          </a:p>
          <a:p>
            <a:pPr lvl="3"/>
            <a:endParaRPr/>
          </a:p>
          <a:p>
            <a:pPr lvl="4"/>
            <a:endParaRPr/>
          </a:p>
        </p:txBody>
      </p:sp>
      <p:sp>
        <p:nvSpPr>
          <p:cNvPr id="230" name="Espaço Reservado para Texto 5"/>
          <p:cNvSpPr>
            <a:spLocks noGrp="1"/>
          </p:cNvSpPr>
          <p:nvPr>
            <p:ph type="body" sz="quarter" idx="21" hasCustomPrompt="1"/>
          </p:nvPr>
        </p:nvSpPr>
        <p:spPr>
          <a:xfrm>
            <a:off x="1193740" y="2567001"/>
            <a:ext cx="1258366" cy="782824"/>
          </a:xfrm>
          <a:prstGeom prst="rect">
            <a:avLst/>
          </a:prstGeom>
        </p:spPr>
        <p:txBody>
          <a:bodyPr>
            <a:normAutofit/>
          </a:bodyPr>
          <a:lstStyle>
            <a:lvl1pPr marL="0" indent="0">
              <a:buSzTx/>
              <a:buFontTx/>
              <a:buNone/>
              <a:defRPr sz="827">
                <a:solidFill>
                  <a:srgbClr val="FFFFFF"/>
                </a:solidFill>
                <a:latin typeface="Dasa Sans Regular"/>
                <a:ea typeface="Dasa Sans Regular"/>
                <a:cs typeface="Dasa Sans Regular"/>
                <a:sym typeface="Dasa Sans Regular"/>
              </a:defRPr>
            </a:lvl1pPr>
          </a:lstStyle>
          <a:p>
            <a:r>
              <a:t>Lorem ipsum dolor sit amet, consectetuer adipiscing elit, sed diam nonummy nibh euismod sit.</a:t>
            </a:r>
          </a:p>
        </p:txBody>
      </p:sp>
      <p:sp>
        <p:nvSpPr>
          <p:cNvPr id="231" name="Espaço Reservado para Texto 5"/>
          <p:cNvSpPr>
            <a:spLocks noGrp="1"/>
          </p:cNvSpPr>
          <p:nvPr>
            <p:ph type="body" sz="quarter" idx="22" hasCustomPrompt="1"/>
          </p:nvPr>
        </p:nvSpPr>
        <p:spPr>
          <a:xfrm>
            <a:off x="1193740" y="3530221"/>
            <a:ext cx="1258366" cy="782824"/>
          </a:xfrm>
          <a:prstGeom prst="rect">
            <a:avLst/>
          </a:prstGeom>
        </p:spPr>
        <p:txBody>
          <a:bodyPr>
            <a:normAutofit/>
          </a:bodyPr>
          <a:lstStyle>
            <a:lvl1pPr marL="0" indent="0">
              <a:buSzTx/>
              <a:buFontTx/>
              <a:buNone/>
              <a:defRPr sz="827">
                <a:solidFill>
                  <a:srgbClr val="FFFFFF"/>
                </a:solidFill>
                <a:latin typeface="Dasa Sans Regular"/>
                <a:ea typeface="Dasa Sans Regular"/>
                <a:cs typeface="Dasa Sans Regular"/>
                <a:sym typeface="Dasa Sans Regular"/>
              </a:defRPr>
            </a:lvl1pPr>
          </a:lstStyle>
          <a:p>
            <a:r>
              <a:t>Lorem ipsum dolor sit amet, consectetuer adipiscing elit, sed diam nonummy nibh euismod sit.</a:t>
            </a:r>
          </a:p>
        </p:txBody>
      </p:sp>
      <p:pic>
        <p:nvPicPr>
          <p:cNvPr id="232" name="Imagem 66" descr="Imagem 6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94356" y="3530221"/>
            <a:ext cx="407145" cy="348993"/>
          </a:xfrm>
          <a:prstGeom prst="rect">
            <a:avLst/>
          </a:prstGeom>
          <a:ln w="12700">
            <a:miter lim="400000"/>
          </a:ln>
        </p:spPr>
      </p:pic>
      <p:pic>
        <p:nvPicPr>
          <p:cNvPr id="233" name="Imagem 68" descr="Imagem 6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94356" y="2567001"/>
            <a:ext cx="407145" cy="348993"/>
          </a:xfrm>
          <a:prstGeom prst="rect">
            <a:avLst/>
          </a:prstGeom>
          <a:ln w="12700">
            <a:miter lim="400000"/>
          </a:ln>
        </p:spPr>
      </p:pic>
      <p:pic>
        <p:nvPicPr>
          <p:cNvPr id="234" name="Imagem 71" descr="Imagem 7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701646" y="3530221"/>
            <a:ext cx="407145" cy="348993"/>
          </a:xfrm>
          <a:prstGeom prst="rect">
            <a:avLst/>
          </a:prstGeom>
          <a:ln w="12700">
            <a:miter lim="400000"/>
          </a:ln>
        </p:spPr>
      </p:pic>
      <p:pic>
        <p:nvPicPr>
          <p:cNvPr id="235" name="Imagem 72" descr="Imagem 7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701646" y="2567001"/>
            <a:ext cx="407145" cy="348993"/>
          </a:xfrm>
          <a:prstGeom prst="rect">
            <a:avLst/>
          </a:prstGeom>
          <a:ln w="12700">
            <a:miter lim="400000"/>
          </a:ln>
        </p:spPr>
      </p:pic>
      <p:sp>
        <p:nvSpPr>
          <p:cNvPr id="236" name="Espaço Reservado para Texto 5"/>
          <p:cNvSpPr>
            <a:spLocks noGrp="1"/>
          </p:cNvSpPr>
          <p:nvPr>
            <p:ph type="body" sz="quarter" idx="23" hasCustomPrompt="1"/>
          </p:nvPr>
        </p:nvSpPr>
        <p:spPr>
          <a:xfrm>
            <a:off x="3201030" y="2567001"/>
            <a:ext cx="1258366" cy="782824"/>
          </a:xfrm>
          <a:prstGeom prst="rect">
            <a:avLst/>
          </a:prstGeom>
        </p:spPr>
        <p:txBody>
          <a:bodyPr>
            <a:normAutofit/>
          </a:bodyPr>
          <a:lstStyle>
            <a:lvl1pPr marL="0" indent="0">
              <a:buSzTx/>
              <a:buFontTx/>
              <a:buNone/>
              <a:defRPr sz="827">
                <a:solidFill>
                  <a:srgbClr val="FFFFFF"/>
                </a:solidFill>
                <a:latin typeface="Dasa Sans Regular"/>
                <a:ea typeface="Dasa Sans Regular"/>
                <a:cs typeface="Dasa Sans Regular"/>
                <a:sym typeface="Dasa Sans Regular"/>
              </a:defRPr>
            </a:lvl1pPr>
          </a:lstStyle>
          <a:p>
            <a:r>
              <a:t>Lorem ipsum dolor sit amet, consectetuer adipiscing elit, sed diam nonummy nibh euismod sit.</a:t>
            </a:r>
          </a:p>
        </p:txBody>
      </p:sp>
      <p:sp>
        <p:nvSpPr>
          <p:cNvPr id="237" name="Espaço Reservado para Texto 5"/>
          <p:cNvSpPr>
            <a:spLocks noGrp="1"/>
          </p:cNvSpPr>
          <p:nvPr>
            <p:ph type="body" sz="quarter" idx="24" hasCustomPrompt="1"/>
          </p:nvPr>
        </p:nvSpPr>
        <p:spPr>
          <a:xfrm>
            <a:off x="3201030" y="3530221"/>
            <a:ext cx="1258366" cy="782824"/>
          </a:xfrm>
          <a:prstGeom prst="rect">
            <a:avLst/>
          </a:prstGeom>
        </p:spPr>
        <p:txBody>
          <a:bodyPr>
            <a:normAutofit/>
          </a:bodyPr>
          <a:lstStyle>
            <a:lvl1pPr marL="0" indent="0">
              <a:buSzTx/>
              <a:buFontTx/>
              <a:buNone/>
              <a:defRPr sz="827">
                <a:solidFill>
                  <a:srgbClr val="FFFFFF"/>
                </a:solidFill>
                <a:latin typeface="Dasa Sans Regular"/>
                <a:ea typeface="Dasa Sans Regular"/>
                <a:cs typeface="Dasa Sans Regular"/>
                <a:sym typeface="Dasa Sans Regular"/>
              </a:defRPr>
            </a:lvl1pPr>
          </a:lstStyle>
          <a:p>
            <a:r>
              <a:t>Lorem ipsum dolor sit amet, consectetuer adipiscing elit, sed diam nonummy nibh euismod sit.</a:t>
            </a:r>
          </a:p>
        </p:txBody>
      </p:sp>
      <p:sp>
        <p:nvSpPr>
          <p:cNvPr id="23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lide de Título">
    <p:bg>
      <p:bgPr>
        <a:solidFill>
          <a:srgbClr val="FEFFFF"/>
        </a:solidFill>
        <a:effectLst/>
      </p:bgPr>
    </p:bg>
    <p:spTree>
      <p:nvGrpSpPr>
        <p:cNvPr id="1" name=""/>
        <p:cNvGrpSpPr/>
        <p:nvPr/>
      </p:nvGrpSpPr>
      <p:grpSpPr>
        <a:xfrm>
          <a:off x="0" y="0"/>
          <a:ext cx="0" cy="0"/>
          <a:chOff x="0" y="0"/>
          <a:chExt cx="0" cy="0"/>
        </a:xfrm>
      </p:grpSpPr>
      <p:sp>
        <p:nvSpPr>
          <p:cNvPr id="24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exto + Icone">
    <p:bg>
      <p:bgPr>
        <a:solidFill>
          <a:srgbClr val="FEFFFF"/>
        </a:solidFill>
        <a:effectLst/>
      </p:bgPr>
    </p:bg>
    <p:spTree>
      <p:nvGrpSpPr>
        <p:cNvPr id="1" name=""/>
        <p:cNvGrpSpPr/>
        <p:nvPr/>
      </p:nvGrpSpPr>
      <p:grpSpPr>
        <a:xfrm>
          <a:off x="0" y="0"/>
          <a:ext cx="0" cy="0"/>
          <a:chOff x="0" y="0"/>
          <a:chExt cx="0" cy="0"/>
        </a:xfrm>
      </p:grpSpPr>
      <p:sp>
        <p:nvSpPr>
          <p:cNvPr id="252" name="Body Level One…"/>
          <p:cNvSpPr txBox="1">
            <a:spLocks noGrp="1"/>
          </p:cNvSpPr>
          <p:nvPr>
            <p:ph type="body" sz="quarter" idx="1" hasCustomPrompt="1"/>
          </p:nvPr>
        </p:nvSpPr>
        <p:spPr>
          <a:xfrm>
            <a:off x="600912" y="1104983"/>
            <a:ext cx="5192573" cy="1511543"/>
          </a:xfrm>
          <a:prstGeom prst="rect">
            <a:avLst/>
          </a:prstGeom>
        </p:spPr>
        <p:txBody>
          <a:bodyPr>
            <a:normAutofit/>
          </a:bodyPr>
          <a:lstStyle>
            <a:lvl1pPr marL="0" indent="0">
              <a:lnSpc>
                <a:spcPts val="3638"/>
              </a:lnSpc>
              <a:buSzTx/>
              <a:buFontTx/>
              <a:buNone/>
              <a:defRPr sz="3638" b="1">
                <a:solidFill>
                  <a:srgbClr val="000E40"/>
                </a:solidFill>
                <a:latin typeface="Dasa Sans Negrito"/>
                <a:ea typeface="Dasa Sans Negrito"/>
                <a:cs typeface="Dasa Sans Negrito"/>
                <a:sym typeface="Dasa Sans Negrito"/>
              </a:defRPr>
            </a:lvl1pPr>
            <a:lvl2pPr marL="724525" indent="-346512">
              <a:lnSpc>
                <a:spcPts val="3638"/>
              </a:lnSpc>
              <a:buFontTx/>
              <a:defRPr sz="3638" b="1">
                <a:solidFill>
                  <a:srgbClr val="000E40"/>
                </a:solidFill>
                <a:latin typeface="Dasa Sans Negrito"/>
                <a:ea typeface="Dasa Sans Negrito"/>
                <a:cs typeface="Dasa Sans Negrito"/>
                <a:sym typeface="Dasa Sans Negrito"/>
              </a:defRPr>
            </a:lvl2pPr>
            <a:lvl3pPr marL="1171839" indent="-415813">
              <a:lnSpc>
                <a:spcPts val="3638"/>
              </a:lnSpc>
              <a:buFontTx/>
              <a:defRPr sz="3638" b="1">
                <a:solidFill>
                  <a:srgbClr val="000E40"/>
                </a:solidFill>
                <a:latin typeface="Dasa Sans Negrito"/>
                <a:ea typeface="Dasa Sans Negrito"/>
                <a:cs typeface="Dasa Sans Negrito"/>
                <a:sym typeface="Dasa Sans Negrito"/>
              </a:defRPr>
            </a:lvl3pPr>
            <a:lvl4pPr marL="1596055" indent="-462016">
              <a:lnSpc>
                <a:spcPts val="3638"/>
              </a:lnSpc>
              <a:buFontTx/>
              <a:defRPr sz="3638" b="1">
                <a:solidFill>
                  <a:srgbClr val="000E40"/>
                </a:solidFill>
                <a:latin typeface="Dasa Sans Negrito"/>
                <a:ea typeface="Dasa Sans Negrito"/>
                <a:cs typeface="Dasa Sans Negrito"/>
                <a:sym typeface="Dasa Sans Negrito"/>
              </a:defRPr>
            </a:lvl4pPr>
            <a:lvl5pPr marL="1974068" indent="-462016">
              <a:lnSpc>
                <a:spcPts val="3638"/>
              </a:lnSpc>
              <a:buFontTx/>
              <a:defRPr sz="3638" b="1">
                <a:solidFill>
                  <a:srgbClr val="000E40"/>
                </a:solidFill>
                <a:latin typeface="Dasa Sans Negrito"/>
                <a:ea typeface="Dasa Sans Negrito"/>
                <a:cs typeface="Dasa Sans Negrito"/>
                <a:sym typeface="Dasa Sans Negrito"/>
              </a:defRPr>
            </a:lvl5pPr>
          </a:lstStyle>
          <a:p>
            <a:r>
              <a:t>Lorem ipsum dolor sit quis amet, nighart consectetuer.</a:t>
            </a:r>
          </a:p>
          <a:p>
            <a:pPr lvl="1"/>
            <a:endParaRPr/>
          </a:p>
          <a:p>
            <a:pPr lvl="2"/>
            <a:endParaRPr/>
          </a:p>
          <a:p>
            <a:pPr lvl="3"/>
            <a:endParaRPr/>
          </a:p>
          <a:p>
            <a:pPr lvl="4"/>
            <a:endParaRPr/>
          </a:p>
        </p:txBody>
      </p:sp>
      <p:sp>
        <p:nvSpPr>
          <p:cNvPr id="253" name="Espaço Reservado para Texto 11"/>
          <p:cNvSpPr>
            <a:spLocks noGrp="1"/>
          </p:cNvSpPr>
          <p:nvPr>
            <p:ph type="body" sz="half" idx="21" hasCustomPrompt="1"/>
          </p:nvPr>
        </p:nvSpPr>
        <p:spPr>
          <a:xfrm>
            <a:off x="627551" y="2835276"/>
            <a:ext cx="5370965" cy="2159273"/>
          </a:xfrm>
          <a:prstGeom prst="rect">
            <a:avLst/>
          </a:prstGeom>
        </p:spPr>
        <p:txBody>
          <a:bodyPr numCol="2">
            <a:normAutofit/>
          </a:bodyPr>
          <a:lstStyle>
            <a:lvl1pPr marL="0" indent="0">
              <a:lnSpc>
                <a:spcPts val="1571"/>
              </a:lnSpc>
              <a:spcBef>
                <a:spcPts val="0"/>
              </a:spcBef>
              <a:buSzTx/>
              <a:buFontTx/>
              <a:buNone/>
              <a:defRPr sz="1323">
                <a:solidFill>
                  <a:srgbClr val="000E40"/>
                </a:solidFill>
                <a:latin typeface="Dasa Sans Regular"/>
                <a:ea typeface="Dasa Sans Regular"/>
                <a:cs typeface="Dasa Sans Regular"/>
                <a:sym typeface="Dasa Sans Regular"/>
              </a:defRPr>
            </a:lvl1pPr>
          </a:lstStyle>
          <a:p>
            <a: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a:t>
            </a:r>
          </a:p>
        </p:txBody>
      </p:sp>
      <p:pic>
        <p:nvPicPr>
          <p:cNvPr id="254" name="Imagem 1" descr="Image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98515" y="21002"/>
            <a:ext cx="5257047" cy="5257231"/>
          </a:xfrm>
          <a:prstGeom prst="rect">
            <a:avLst/>
          </a:prstGeom>
          <a:ln w="12700">
            <a:miter lim="400000"/>
          </a:ln>
        </p:spPr>
      </p:pic>
      <p:sp>
        <p:nvSpPr>
          <p:cNvPr id="25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exto + Imagem">
    <p:bg>
      <p:bgPr>
        <a:solidFill>
          <a:srgbClr val="FEFFFF"/>
        </a:solidFill>
        <a:effectLst/>
      </p:bgPr>
    </p:bg>
    <p:spTree>
      <p:nvGrpSpPr>
        <p:cNvPr id="1" name=""/>
        <p:cNvGrpSpPr/>
        <p:nvPr/>
      </p:nvGrpSpPr>
      <p:grpSpPr>
        <a:xfrm>
          <a:off x="0" y="0"/>
          <a:ext cx="0" cy="0"/>
          <a:chOff x="0" y="0"/>
          <a:chExt cx="0" cy="0"/>
        </a:xfrm>
      </p:grpSpPr>
      <p:sp>
        <p:nvSpPr>
          <p:cNvPr id="262" name="Body Level One…"/>
          <p:cNvSpPr txBox="1">
            <a:spLocks noGrp="1"/>
          </p:cNvSpPr>
          <p:nvPr>
            <p:ph type="body" sz="quarter" idx="1" hasCustomPrompt="1"/>
          </p:nvPr>
        </p:nvSpPr>
        <p:spPr>
          <a:xfrm>
            <a:off x="605247" y="1104983"/>
            <a:ext cx="3854147" cy="1825865"/>
          </a:xfrm>
          <a:prstGeom prst="rect">
            <a:avLst/>
          </a:prstGeom>
        </p:spPr>
        <p:txBody>
          <a:bodyPr>
            <a:normAutofit/>
          </a:bodyPr>
          <a:lstStyle>
            <a:lvl1pPr marL="0" indent="0">
              <a:lnSpc>
                <a:spcPts val="3638"/>
              </a:lnSpc>
              <a:spcBef>
                <a:spcPts val="0"/>
              </a:spcBef>
              <a:buSzTx/>
              <a:buFontTx/>
              <a:buNone/>
              <a:defRPr sz="3638">
                <a:solidFill>
                  <a:srgbClr val="0037FF"/>
                </a:solidFill>
                <a:latin typeface="Dasa Sans Bold"/>
                <a:ea typeface="Dasa Sans Bold"/>
                <a:cs typeface="Dasa Sans Bold"/>
                <a:sym typeface="Dasa Sans Bold"/>
              </a:defRPr>
            </a:lvl1pPr>
            <a:lvl2pPr marL="724525" indent="-346512">
              <a:lnSpc>
                <a:spcPts val="3638"/>
              </a:lnSpc>
              <a:spcBef>
                <a:spcPts val="0"/>
              </a:spcBef>
              <a:buFontTx/>
              <a:defRPr sz="3638">
                <a:solidFill>
                  <a:srgbClr val="0037FF"/>
                </a:solidFill>
                <a:latin typeface="Dasa Sans Bold"/>
                <a:ea typeface="Dasa Sans Bold"/>
                <a:cs typeface="Dasa Sans Bold"/>
                <a:sym typeface="Dasa Sans Bold"/>
              </a:defRPr>
            </a:lvl2pPr>
            <a:lvl3pPr marL="1171839" indent="-415813">
              <a:lnSpc>
                <a:spcPts val="3638"/>
              </a:lnSpc>
              <a:spcBef>
                <a:spcPts val="0"/>
              </a:spcBef>
              <a:buFontTx/>
              <a:defRPr sz="3638">
                <a:solidFill>
                  <a:srgbClr val="0037FF"/>
                </a:solidFill>
                <a:latin typeface="Dasa Sans Bold"/>
                <a:ea typeface="Dasa Sans Bold"/>
                <a:cs typeface="Dasa Sans Bold"/>
                <a:sym typeface="Dasa Sans Bold"/>
              </a:defRPr>
            </a:lvl3pPr>
            <a:lvl4pPr marL="1596055" indent="-462016">
              <a:lnSpc>
                <a:spcPts val="3638"/>
              </a:lnSpc>
              <a:spcBef>
                <a:spcPts val="0"/>
              </a:spcBef>
              <a:buFontTx/>
              <a:defRPr sz="3638">
                <a:solidFill>
                  <a:srgbClr val="0037FF"/>
                </a:solidFill>
                <a:latin typeface="Dasa Sans Bold"/>
                <a:ea typeface="Dasa Sans Bold"/>
                <a:cs typeface="Dasa Sans Bold"/>
                <a:sym typeface="Dasa Sans Bold"/>
              </a:defRPr>
            </a:lvl4pPr>
            <a:lvl5pPr marL="1974068" indent="-462016">
              <a:lnSpc>
                <a:spcPts val="3638"/>
              </a:lnSpc>
              <a:spcBef>
                <a:spcPts val="0"/>
              </a:spcBef>
              <a:buFontTx/>
              <a:defRPr sz="3638">
                <a:solidFill>
                  <a:srgbClr val="0037FF"/>
                </a:solidFill>
                <a:latin typeface="Dasa Sans Bold"/>
                <a:ea typeface="Dasa Sans Bold"/>
                <a:cs typeface="Dasa Sans Bold"/>
                <a:sym typeface="Dasa Sans Bold"/>
              </a:defRPr>
            </a:lvl5pPr>
          </a:lstStyle>
          <a:p>
            <a:r>
              <a:t>Lorem ipsum dolor sit quis amet, nighart consectetuer.</a:t>
            </a:r>
          </a:p>
          <a:p>
            <a:pPr lvl="1"/>
            <a:endParaRPr/>
          </a:p>
          <a:p>
            <a:pPr lvl="2"/>
            <a:endParaRPr/>
          </a:p>
          <a:p>
            <a:pPr lvl="3"/>
            <a:endParaRPr/>
          </a:p>
          <a:p>
            <a:pPr lvl="4"/>
            <a:endParaRPr/>
          </a:p>
        </p:txBody>
      </p:sp>
      <p:sp>
        <p:nvSpPr>
          <p:cNvPr id="263" name="Espaço Reservado para Texto 11"/>
          <p:cNvSpPr>
            <a:spLocks noGrp="1"/>
          </p:cNvSpPr>
          <p:nvPr>
            <p:ph type="body" sz="quarter" idx="21" hasCustomPrompt="1"/>
          </p:nvPr>
        </p:nvSpPr>
        <p:spPr>
          <a:xfrm>
            <a:off x="605248" y="3317810"/>
            <a:ext cx="3854147" cy="1622295"/>
          </a:xfrm>
          <a:prstGeom prst="rect">
            <a:avLst/>
          </a:prstGeom>
        </p:spPr>
        <p:txBody>
          <a:bodyPr>
            <a:normAutofit/>
          </a:bodyPr>
          <a:lstStyle>
            <a:lvl1pPr marL="0" indent="0" defTabSz="725784">
              <a:lnSpc>
                <a:spcPts val="1488"/>
              </a:lnSpc>
              <a:spcBef>
                <a:spcPts val="0"/>
              </a:spcBef>
              <a:buSzTx/>
              <a:buFontTx/>
              <a:buNone/>
              <a:defRPr sz="1270">
                <a:solidFill>
                  <a:srgbClr val="000E40"/>
                </a:solidFill>
                <a:latin typeface="Dasa Sans Regular"/>
                <a:ea typeface="Dasa Sans Regular"/>
                <a:cs typeface="Dasa Sans Regular"/>
                <a:sym typeface="Dasa Sans Regular"/>
              </a:defRPr>
            </a:lvl1pPr>
          </a:lstStyle>
          <a:p>
            <a:r>
              <a:t>Lorem ipsum dolor sit amet, consectetuer adipiscing elit, sed diam nonummy nibh euismod tincidunt ut laoreet dolore magna aliquam erat volutpat. 
Ut wisi enim ad minim veniam, quis nostrud exerci tation ullamcorper suscipit lobortis nisl ut aliquip ex ea commodo consequat.</a:t>
            </a:r>
          </a:p>
        </p:txBody>
      </p:sp>
      <p:sp>
        <p:nvSpPr>
          <p:cNvPr id="264" name="Espaço Reservado para Imagem 2"/>
          <p:cNvSpPr>
            <a:spLocks noGrp="1"/>
          </p:cNvSpPr>
          <p:nvPr>
            <p:ph type="pic" idx="22"/>
          </p:nvPr>
        </p:nvSpPr>
        <p:spPr>
          <a:xfrm>
            <a:off x="5621787" y="0"/>
            <a:ext cx="4458839" cy="5670550"/>
          </a:xfrm>
          <a:prstGeom prst="rect">
            <a:avLst/>
          </a:prstGeom>
        </p:spPr>
        <p:txBody>
          <a:bodyPr lIns="91439" rIns="91439"/>
          <a:lstStyle/>
          <a:p>
            <a:endParaRP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exto + Imagens">
    <p:bg>
      <p:bgPr>
        <a:solidFill>
          <a:srgbClr val="FEFFFF"/>
        </a:solidFill>
        <a:effectLst/>
      </p:bgPr>
    </p:bg>
    <p:spTree>
      <p:nvGrpSpPr>
        <p:cNvPr id="1" name=""/>
        <p:cNvGrpSpPr/>
        <p:nvPr/>
      </p:nvGrpSpPr>
      <p:grpSpPr>
        <a:xfrm>
          <a:off x="0" y="0"/>
          <a:ext cx="0" cy="0"/>
          <a:chOff x="0" y="0"/>
          <a:chExt cx="0" cy="0"/>
        </a:xfrm>
      </p:grpSpPr>
      <p:sp>
        <p:nvSpPr>
          <p:cNvPr id="272" name="Body Level One…"/>
          <p:cNvSpPr txBox="1">
            <a:spLocks noGrp="1"/>
          </p:cNvSpPr>
          <p:nvPr>
            <p:ph type="body" sz="quarter" idx="1" hasCustomPrompt="1"/>
          </p:nvPr>
        </p:nvSpPr>
        <p:spPr>
          <a:xfrm>
            <a:off x="605248" y="3317810"/>
            <a:ext cx="3854147" cy="1622295"/>
          </a:xfrm>
          <a:prstGeom prst="rect">
            <a:avLst/>
          </a:prstGeom>
        </p:spPr>
        <p:txBody>
          <a:bodyPr>
            <a:normAutofit/>
          </a:bodyPr>
          <a:lstStyle>
            <a:lvl1pPr marL="0" indent="0">
              <a:lnSpc>
                <a:spcPts val="1571"/>
              </a:lnSpc>
              <a:spcBef>
                <a:spcPts val="0"/>
              </a:spcBef>
              <a:buSzTx/>
              <a:buFontTx/>
              <a:buNone/>
              <a:defRPr sz="1323">
                <a:solidFill>
                  <a:srgbClr val="000E40"/>
                </a:solidFill>
                <a:latin typeface="Dasa Sans Regular"/>
                <a:ea typeface="Dasa Sans Regular"/>
                <a:cs typeface="Dasa Sans Regular"/>
                <a:sym typeface="Dasa Sans Regular"/>
              </a:defRPr>
            </a:lvl1pPr>
            <a:lvl2pPr marL="504017" indent="-126004">
              <a:lnSpc>
                <a:spcPts val="1571"/>
              </a:lnSpc>
              <a:spcBef>
                <a:spcPts val="0"/>
              </a:spcBef>
              <a:buFontTx/>
              <a:defRPr sz="1323">
                <a:solidFill>
                  <a:srgbClr val="000E40"/>
                </a:solidFill>
                <a:latin typeface="Dasa Sans Regular"/>
                <a:ea typeface="Dasa Sans Regular"/>
                <a:cs typeface="Dasa Sans Regular"/>
                <a:sym typeface="Dasa Sans Regular"/>
              </a:defRPr>
            </a:lvl2pPr>
            <a:lvl3pPr marL="907231" indent="-151205">
              <a:lnSpc>
                <a:spcPts val="1571"/>
              </a:lnSpc>
              <a:spcBef>
                <a:spcPts val="0"/>
              </a:spcBef>
              <a:buFontTx/>
              <a:defRPr sz="1323">
                <a:solidFill>
                  <a:srgbClr val="000E40"/>
                </a:solidFill>
                <a:latin typeface="Dasa Sans Regular"/>
                <a:ea typeface="Dasa Sans Regular"/>
                <a:cs typeface="Dasa Sans Regular"/>
                <a:sym typeface="Dasa Sans Regular"/>
              </a:defRPr>
            </a:lvl3pPr>
            <a:lvl4pPr marL="1302045" indent="-168006">
              <a:lnSpc>
                <a:spcPts val="1571"/>
              </a:lnSpc>
              <a:spcBef>
                <a:spcPts val="0"/>
              </a:spcBef>
              <a:buFontTx/>
              <a:defRPr sz="1323">
                <a:solidFill>
                  <a:srgbClr val="000E40"/>
                </a:solidFill>
                <a:latin typeface="Dasa Sans Regular"/>
                <a:ea typeface="Dasa Sans Regular"/>
                <a:cs typeface="Dasa Sans Regular"/>
                <a:sym typeface="Dasa Sans Regular"/>
              </a:defRPr>
            </a:lvl4pPr>
            <a:lvl5pPr marL="1680058" indent="-168006">
              <a:lnSpc>
                <a:spcPts val="1571"/>
              </a:lnSpc>
              <a:spcBef>
                <a:spcPts val="0"/>
              </a:spcBef>
              <a:buFontTx/>
              <a:defRPr sz="1323">
                <a:solidFill>
                  <a:srgbClr val="000E40"/>
                </a:solidFill>
                <a:latin typeface="Dasa Sans Regular"/>
                <a:ea typeface="Dasa Sans Regular"/>
                <a:cs typeface="Dasa Sans Regular"/>
                <a:sym typeface="Dasa Sans Regular"/>
              </a:defRPr>
            </a:lvl5pPr>
          </a:lstStyle>
          <a:p>
            <a: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a:t>
            </a:r>
          </a:p>
          <a:p>
            <a:pPr lvl="1"/>
            <a:endParaRPr/>
          </a:p>
          <a:p>
            <a:pPr lvl="2"/>
            <a:endParaRPr/>
          </a:p>
          <a:p>
            <a:pPr lvl="3"/>
            <a:endParaRPr/>
          </a:p>
          <a:p>
            <a:pPr lvl="4"/>
            <a:endParaRPr/>
          </a:p>
        </p:txBody>
      </p:sp>
      <p:sp>
        <p:nvSpPr>
          <p:cNvPr id="273" name="Espaço Reservado para Imagem 3"/>
          <p:cNvSpPr>
            <a:spLocks noGrp="1"/>
          </p:cNvSpPr>
          <p:nvPr>
            <p:ph type="pic" sz="quarter" idx="21"/>
          </p:nvPr>
        </p:nvSpPr>
        <p:spPr>
          <a:xfrm>
            <a:off x="7265738" y="1211243"/>
            <a:ext cx="2110031" cy="1723480"/>
          </a:xfrm>
          <a:prstGeom prst="rect">
            <a:avLst/>
          </a:prstGeom>
        </p:spPr>
        <p:txBody>
          <a:bodyPr lIns="91439" rIns="91439"/>
          <a:lstStyle/>
          <a:p>
            <a:endParaRPr/>
          </a:p>
        </p:txBody>
      </p:sp>
      <p:sp>
        <p:nvSpPr>
          <p:cNvPr id="274" name="Espaço Reservado para Imagem 3"/>
          <p:cNvSpPr>
            <a:spLocks noGrp="1"/>
          </p:cNvSpPr>
          <p:nvPr>
            <p:ph type="pic" sz="quarter" idx="22"/>
          </p:nvPr>
        </p:nvSpPr>
        <p:spPr>
          <a:xfrm>
            <a:off x="5040313" y="1211243"/>
            <a:ext cx="2110031" cy="1723480"/>
          </a:xfrm>
          <a:prstGeom prst="rect">
            <a:avLst/>
          </a:prstGeom>
        </p:spPr>
        <p:txBody>
          <a:bodyPr lIns="91439" rIns="91439"/>
          <a:lstStyle/>
          <a:p>
            <a:endParaRPr/>
          </a:p>
        </p:txBody>
      </p:sp>
      <p:sp>
        <p:nvSpPr>
          <p:cNvPr id="275" name="Espaço Reservado para Imagem 3"/>
          <p:cNvSpPr>
            <a:spLocks noGrp="1"/>
          </p:cNvSpPr>
          <p:nvPr>
            <p:ph type="pic" sz="quarter" idx="23"/>
          </p:nvPr>
        </p:nvSpPr>
        <p:spPr>
          <a:xfrm>
            <a:off x="7265738" y="3056575"/>
            <a:ext cx="2110031" cy="1723480"/>
          </a:xfrm>
          <a:prstGeom prst="rect">
            <a:avLst/>
          </a:prstGeom>
        </p:spPr>
        <p:txBody>
          <a:bodyPr lIns="91439" rIns="91439"/>
          <a:lstStyle/>
          <a:p>
            <a:endParaRPr/>
          </a:p>
        </p:txBody>
      </p:sp>
      <p:sp>
        <p:nvSpPr>
          <p:cNvPr id="276" name="Espaço Reservado para Imagem 3"/>
          <p:cNvSpPr>
            <a:spLocks noGrp="1"/>
          </p:cNvSpPr>
          <p:nvPr>
            <p:ph type="pic" sz="quarter" idx="24"/>
          </p:nvPr>
        </p:nvSpPr>
        <p:spPr>
          <a:xfrm>
            <a:off x="5040313" y="3056575"/>
            <a:ext cx="2110031" cy="1723480"/>
          </a:xfrm>
          <a:prstGeom prst="rect">
            <a:avLst/>
          </a:prstGeom>
        </p:spPr>
        <p:txBody>
          <a:bodyPr lIns="91439" rIns="91439"/>
          <a:lstStyle/>
          <a:p>
            <a:endParaRPr/>
          </a:p>
        </p:txBody>
      </p:sp>
      <p:sp>
        <p:nvSpPr>
          <p:cNvPr id="277" name="Espaço Reservado para Texto 6"/>
          <p:cNvSpPr>
            <a:spLocks noGrp="1"/>
          </p:cNvSpPr>
          <p:nvPr>
            <p:ph type="body" sz="quarter" idx="25" hasCustomPrompt="1"/>
          </p:nvPr>
        </p:nvSpPr>
        <p:spPr>
          <a:xfrm>
            <a:off x="605247" y="1104983"/>
            <a:ext cx="3854147" cy="1825865"/>
          </a:xfrm>
          <a:prstGeom prst="rect">
            <a:avLst/>
          </a:prstGeom>
        </p:spPr>
        <p:txBody>
          <a:bodyPr>
            <a:normAutofit/>
          </a:bodyPr>
          <a:lstStyle>
            <a:lvl1pPr marL="0" indent="0" defTabSz="710664">
              <a:lnSpc>
                <a:spcPts val="3390"/>
              </a:lnSpc>
              <a:spcBef>
                <a:spcPts val="0"/>
              </a:spcBef>
              <a:buSzTx/>
              <a:buFontTx/>
              <a:buNone/>
              <a:defRPr sz="3420">
                <a:solidFill>
                  <a:srgbClr val="000E40"/>
                </a:solidFill>
                <a:latin typeface="Dasa Sans Bold"/>
                <a:ea typeface="Dasa Sans Bold"/>
                <a:cs typeface="Dasa Sans Bold"/>
                <a:sym typeface="Dasa Sans Bold"/>
              </a:defRPr>
            </a:lvl1pPr>
          </a:lstStyle>
          <a:p>
            <a:r>
              <a:t>Lorem ipsum dolor sit quis amet, nighart consectetuer.</a:t>
            </a:r>
          </a:p>
        </p:txBody>
      </p:sp>
      <p:sp>
        <p:nvSpPr>
          <p:cNvPr id="27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exto + Ilustra">
    <p:bg>
      <p:bgPr>
        <a:solidFill>
          <a:srgbClr val="FEFFFF"/>
        </a:solidFill>
        <a:effectLst/>
      </p:bgPr>
    </p:bg>
    <p:spTree>
      <p:nvGrpSpPr>
        <p:cNvPr id="1" name=""/>
        <p:cNvGrpSpPr/>
        <p:nvPr/>
      </p:nvGrpSpPr>
      <p:grpSpPr>
        <a:xfrm>
          <a:off x="0" y="0"/>
          <a:ext cx="0" cy="0"/>
          <a:chOff x="0" y="0"/>
          <a:chExt cx="0" cy="0"/>
        </a:xfrm>
      </p:grpSpPr>
      <p:sp>
        <p:nvSpPr>
          <p:cNvPr id="285" name="Body Level One…"/>
          <p:cNvSpPr txBox="1">
            <a:spLocks noGrp="1"/>
          </p:cNvSpPr>
          <p:nvPr>
            <p:ph type="body" sz="quarter" idx="1" hasCustomPrompt="1"/>
          </p:nvPr>
        </p:nvSpPr>
        <p:spPr>
          <a:xfrm>
            <a:off x="600912" y="1104983"/>
            <a:ext cx="4838425" cy="1511543"/>
          </a:xfrm>
          <a:prstGeom prst="rect">
            <a:avLst/>
          </a:prstGeom>
        </p:spPr>
        <p:txBody>
          <a:bodyPr>
            <a:normAutofit/>
          </a:bodyPr>
          <a:lstStyle>
            <a:lvl1pPr marL="0" indent="0">
              <a:lnSpc>
                <a:spcPts val="3638"/>
              </a:lnSpc>
              <a:buSzTx/>
              <a:buFontTx/>
              <a:buNone/>
              <a:defRPr sz="3638" b="1">
                <a:solidFill>
                  <a:srgbClr val="0037FF"/>
                </a:solidFill>
                <a:latin typeface="Dasa Sans Negrito"/>
                <a:ea typeface="Dasa Sans Negrito"/>
                <a:cs typeface="Dasa Sans Negrito"/>
                <a:sym typeface="Dasa Sans Negrito"/>
              </a:defRPr>
            </a:lvl1pPr>
            <a:lvl2pPr marL="724525" indent="-346512">
              <a:lnSpc>
                <a:spcPts val="3638"/>
              </a:lnSpc>
              <a:buFontTx/>
              <a:defRPr sz="3638" b="1">
                <a:solidFill>
                  <a:srgbClr val="0037FF"/>
                </a:solidFill>
                <a:latin typeface="Dasa Sans Negrito"/>
                <a:ea typeface="Dasa Sans Negrito"/>
                <a:cs typeface="Dasa Sans Negrito"/>
                <a:sym typeface="Dasa Sans Negrito"/>
              </a:defRPr>
            </a:lvl2pPr>
            <a:lvl3pPr marL="1171839" indent="-415813">
              <a:lnSpc>
                <a:spcPts val="3638"/>
              </a:lnSpc>
              <a:buFontTx/>
              <a:defRPr sz="3638" b="1">
                <a:solidFill>
                  <a:srgbClr val="0037FF"/>
                </a:solidFill>
                <a:latin typeface="Dasa Sans Negrito"/>
                <a:ea typeface="Dasa Sans Negrito"/>
                <a:cs typeface="Dasa Sans Negrito"/>
                <a:sym typeface="Dasa Sans Negrito"/>
              </a:defRPr>
            </a:lvl3pPr>
            <a:lvl4pPr marL="1596055" indent="-462016">
              <a:lnSpc>
                <a:spcPts val="3638"/>
              </a:lnSpc>
              <a:buFontTx/>
              <a:defRPr sz="3638" b="1">
                <a:solidFill>
                  <a:srgbClr val="0037FF"/>
                </a:solidFill>
                <a:latin typeface="Dasa Sans Negrito"/>
                <a:ea typeface="Dasa Sans Negrito"/>
                <a:cs typeface="Dasa Sans Negrito"/>
                <a:sym typeface="Dasa Sans Negrito"/>
              </a:defRPr>
            </a:lvl4pPr>
            <a:lvl5pPr marL="1974068" indent="-462016">
              <a:lnSpc>
                <a:spcPts val="3638"/>
              </a:lnSpc>
              <a:buFontTx/>
              <a:defRPr sz="3638" b="1">
                <a:solidFill>
                  <a:srgbClr val="0037FF"/>
                </a:solidFill>
                <a:latin typeface="Dasa Sans Negrito"/>
                <a:ea typeface="Dasa Sans Negrito"/>
                <a:cs typeface="Dasa Sans Negrito"/>
                <a:sym typeface="Dasa Sans Negrito"/>
              </a:defRPr>
            </a:lvl5pPr>
          </a:lstStyle>
          <a:p>
            <a:r>
              <a:t>Lorem ipsum dolor sit quis amet, nighart consectetuer.</a:t>
            </a:r>
          </a:p>
          <a:p>
            <a:pPr lvl="1"/>
            <a:endParaRPr/>
          </a:p>
          <a:p>
            <a:pPr lvl="2"/>
            <a:endParaRPr/>
          </a:p>
          <a:p>
            <a:pPr lvl="3"/>
            <a:endParaRPr/>
          </a:p>
          <a:p>
            <a:pPr lvl="4"/>
            <a:endParaRPr/>
          </a:p>
        </p:txBody>
      </p:sp>
      <p:sp>
        <p:nvSpPr>
          <p:cNvPr id="286" name="Espaço Reservado para Texto 11"/>
          <p:cNvSpPr>
            <a:spLocks noGrp="1"/>
          </p:cNvSpPr>
          <p:nvPr>
            <p:ph type="body" sz="half" idx="21" hasCustomPrompt="1"/>
          </p:nvPr>
        </p:nvSpPr>
        <p:spPr>
          <a:xfrm>
            <a:off x="627551" y="2835276"/>
            <a:ext cx="5370965" cy="2159273"/>
          </a:xfrm>
          <a:prstGeom prst="rect">
            <a:avLst/>
          </a:prstGeom>
        </p:spPr>
        <p:txBody>
          <a:bodyPr numCol="2">
            <a:normAutofit/>
          </a:bodyPr>
          <a:lstStyle>
            <a:lvl1pPr marL="0" indent="0">
              <a:lnSpc>
                <a:spcPts val="1571"/>
              </a:lnSpc>
              <a:spcBef>
                <a:spcPts val="0"/>
              </a:spcBef>
              <a:buSzTx/>
              <a:buFontTx/>
              <a:buNone/>
              <a:defRPr sz="1323">
                <a:solidFill>
                  <a:srgbClr val="000E40"/>
                </a:solidFill>
                <a:latin typeface="Dasa Sans Regular"/>
                <a:ea typeface="Dasa Sans Regular"/>
                <a:cs typeface="Dasa Sans Regular"/>
                <a:sym typeface="Dasa Sans Regular"/>
              </a:defRPr>
            </a:lvl1pPr>
          </a:lstStyle>
          <a:p>
            <a: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a:t>
            </a:r>
          </a:p>
        </p:txBody>
      </p:sp>
      <p:pic>
        <p:nvPicPr>
          <p:cNvPr id="287" name="Imagem 1" descr="Image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7183" y="493548"/>
            <a:ext cx="4147553" cy="5376521"/>
          </a:xfrm>
          <a:prstGeom prst="rect">
            <a:avLst/>
          </a:prstGeom>
          <a:ln w="12700">
            <a:miter lim="400000"/>
          </a:ln>
        </p:spPr>
      </p:pic>
      <p:sp>
        <p:nvSpPr>
          <p:cNvPr id="288" name="Espaço Reservado para Texto 11"/>
          <p:cNvSpPr>
            <a:spLocks noGrp="1"/>
          </p:cNvSpPr>
          <p:nvPr>
            <p:ph type="body" sz="quarter" idx="22" hasCustomPrompt="1"/>
          </p:nvPr>
        </p:nvSpPr>
        <p:spPr>
          <a:xfrm>
            <a:off x="605248" y="3317810"/>
            <a:ext cx="3854147" cy="1622295"/>
          </a:xfrm>
          <a:prstGeom prst="rect">
            <a:avLst/>
          </a:prstGeom>
        </p:spPr>
        <p:txBody>
          <a:bodyPr>
            <a:normAutofit/>
          </a:bodyPr>
          <a:lstStyle>
            <a:lvl1pPr marL="0" indent="0" defTabSz="725784">
              <a:lnSpc>
                <a:spcPts val="1488"/>
              </a:lnSpc>
              <a:spcBef>
                <a:spcPts val="0"/>
              </a:spcBef>
              <a:buSzTx/>
              <a:buFontTx/>
              <a:buNone/>
              <a:defRPr sz="1270">
                <a:solidFill>
                  <a:srgbClr val="000E40"/>
                </a:solidFill>
                <a:latin typeface="Dasa Sans Regular"/>
                <a:ea typeface="Dasa Sans Regular"/>
                <a:cs typeface="Dasa Sans Regular"/>
                <a:sym typeface="Dasa Sans Regular"/>
              </a:defRPr>
            </a:lvl1pPr>
          </a:lstStyle>
          <a:p>
            <a: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a:t>
            </a:r>
          </a:p>
        </p:txBody>
      </p:sp>
      <p:sp>
        <p:nvSpPr>
          <p:cNvPr id="28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exto Corrido 1">
    <p:bg>
      <p:bgPr>
        <a:solidFill>
          <a:srgbClr val="FEFFFF"/>
        </a:solidFill>
        <a:effectLst/>
      </p:bgPr>
    </p:bg>
    <p:spTree>
      <p:nvGrpSpPr>
        <p:cNvPr id="1" name=""/>
        <p:cNvGrpSpPr/>
        <p:nvPr/>
      </p:nvGrpSpPr>
      <p:grpSpPr>
        <a:xfrm>
          <a:off x="0" y="0"/>
          <a:ext cx="0" cy="0"/>
          <a:chOff x="0" y="0"/>
          <a:chExt cx="0" cy="0"/>
        </a:xfrm>
      </p:grpSpPr>
      <p:sp>
        <p:nvSpPr>
          <p:cNvPr id="296" name="Body Level One…"/>
          <p:cNvSpPr txBox="1">
            <a:spLocks noGrp="1"/>
          </p:cNvSpPr>
          <p:nvPr>
            <p:ph type="body" sz="quarter" idx="1" hasCustomPrompt="1"/>
          </p:nvPr>
        </p:nvSpPr>
        <p:spPr>
          <a:xfrm>
            <a:off x="591842" y="967762"/>
            <a:ext cx="8852335" cy="1172310"/>
          </a:xfrm>
          <a:prstGeom prst="rect">
            <a:avLst/>
          </a:prstGeom>
        </p:spPr>
        <p:txBody>
          <a:bodyPr>
            <a:normAutofit/>
          </a:bodyPr>
          <a:lstStyle>
            <a:lvl1pPr>
              <a:buSzTx/>
              <a:buFontTx/>
              <a:buNone/>
              <a:defRPr sz="8268">
                <a:solidFill>
                  <a:srgbClr val="000E40"/>
                </a:solidFill>
                <a:latin typeface="Dasa Sans Bold"/>
                <a:ea typeface="Dasa Sans Bold"/>
                <a:cs typeface="Dasa Sans Bold"/>
                <a:sym typeface="Dasa Sans Bold"/>
              </a:defRPr>
            </a:lvl1pPr>
            <a:lvl2pPr marL="1165540" indent="-787527">
              <a:buFontTx/>
              <a:defRPr sz="8268">
                <a:solidFill>
                  <a:srgbClr val="000E40"/>
                </a:solidFill>
                <a:latin typeface="Dasa Sans Bold"/>
                <a:ea typeface="Dasa Sans Bold"/>
                <a:cs typeface="Dasa Sans Bold"/>
                <a:sym typeface="Dasa Sans Bold"/>
              </a:defRPr>
            </a:lvl2pPr>
            <a:lvl3pPr marL="1701058" indent="-945032">
              <a:buFontTx/>
              <a:defRPr sz="8268">
                <a:solidFill>
                  <a:srgbClr val="000E40"/>
                </a:solidFill>
                <a:latin typeface="Dasa Sans Bold"/>
                <a:ea typeface="Dasa Sans Bold"/>
                <a:cs typeface="Dasa Sans Bold"/>
                <a:sym typeface="Dasa Sans Bold"/>
              </a:defRPr>
            </a:lvl3pPr>
            <a:lvl4pPr marL="2184075" indent="-1050036">
              <a:buFontTx/>
              <a:defRPr sz="8268">
                <a:solidFill>
                  <a:srgbClr val="000E40"/>
                </a:solidFill>
                <a:latin typeface="Dasa Sans Bold"/>
                <a:ea typeface="Dasa Sans Bold"/>
                <a:cs typeface="Dasa Sans Bold"/>
                <a:sym typeface="Dasa Sans Bold"/>
              </a:defRPr>
            </a:lvl4pPr>
            <a:lvl5pPr marL="2562088" indent="-1050036">
              <a:buFontTx/>
              <a:defRPr sz="8268">
                <a:solidFill>
                  <a:srgbClr val="000E40"/>
                </a:solidFill>
                <a:latin typeface="Dasa Sans Bold"/>
                <a:ea typeface="Dasa Sans Bold"/>
                <a:cs typeface="Dasa Sans Bold"/>
                <a:sym typeface="Dasa Sans Bold"/>
              </a:defRPr>
            </a:lvl5pPr>
          </a:lstStyle>
          <a:p>
            <a:r>
              <a:t>Consectvite</a:t>
            </a:r>
          </a:p>
          <a:p>
            <a:pPr lvl="1"/>
            <a:endParaRPr/>
          </a:p>
          <a:p>
            <a:pPr lvl="2"/>
            <a:endParaRPr/>
          </a:p>
          <a:p>
            <a:pPr lvl="3"/>
            <a:endParaRPr/>
          </a:p>
          <a:p>
            <a:pPr lvl="4"/>
            <a:endParaRPr/>
          </a:p>
        </p:txBody>
      </p:sp>
      <p:sp>
        <p:nvSpPr>
          <p:cNvPr id="297" name="Espaço Reservado para Texto 6"/>
          <p:cNvSpPr>
            <a:spLocks noGrp="1"/>
          </p:cNvSpPr>
          <p:nvPr>
            <p:ph type="body" idx="21" hasCustomPrompt="1"/>
          </p:nvPr>
        </p:nvSpPr>
        <p:spPr>
          <a:xfrm>
            <a:off x="617470" y="2261678"/>
            <a:ext cx="8852337" cy="2953946"/>
          </a:xfrm>
          <a:prstGeom prst="rect">
            <a:avLst/>
          </a:prstGeom>
        </p:spPr>
        <p:txBody>
          <a:bodyPr numCol="3" spcCol="180000">
            <a:normAutofit/>
          </a:bodyPr>
          <a:lstStyle>
            <a:lvl1pPr marL="0" indent="0">
              <a:lnSpc>
                <a:spcPts val="1571"/>
              </a:lnSpc>
              <a:spcBef>
                <a:spcPts val="0"/>
              </a:spcBef>
              <a:buSzTx/>
              <a:buFontTx/>
              <a:buNone/>
              <a:defRPr sz="1323">
                <a:solidFill>
                  <a:srgbClr val="000E40"/>
                </a:solidFill>
                <a:latin typeface="Dasa Sans Leve"/>
                <a:ea typeface="Dasa Sans Leve"/>
                <a:cs typeface="Dasa Sans Leve"/>
                <a:sym typeface="Dasa Sans Leve"/>
              </a:defRPr>
            </a:lvl1pPr>
          </a:lstStyle>
          <a:p>
            <a:r>
              <a:t>Lorem ipsum dolor sit amet, consectvite adiciyply met erat magna aliqua. Lorem ipsum dolor sit amet, consectvite adiciyply met erat magna aliqua. Lorem ipsum dolor sit amet, consectvite adiciyply met erat magna aliqua.
Lorem ipsum dolor sit amet, consectvite adiciyply met erat magna aliqua. Lorem ipsum dolor sit amet, consectvite adiciyply met erat magna aliqua. Lorem ipsum dolor sit amet, consectvite adiciyply met erat magna aliqua. Lorem ipsum dolor sit amet, consectvite adiciyply met erat magna aliqua. Lorem ipsum dolor sit amet, consectvite adiciyply met erat magna aliqua.
Lorem ipsum dolor sit amet, consectvite adiciyply met erat magna aliqua. Lorem ipsum dolor sit amet, consectvite adiciyply met erat magna aliqua. Lorem ipsum dolor. Lorem ipsum dolor sit amet, consectvite adiciyply met erat magna aliqua. Lorem ipsum dolor sit amet, consectvite adiciyply met erat magna aliqua. Lorem ipsum dolor.
Lorem ipsum dolor sit amet, consectvite adiciyply met erat magna aliqua. Lorem ipsum dolor sit amet, consectvite adiciyply met erat magna aliqua. Lorem ipsum dolor.</a:t>
            </a:r>
          </a:p>
        </p:txBody>
      </p:sp>
      <p:sp>
        <p:nvSpPr>
          <p:cNvPr id="29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DEX 1">
    <p:spTree>
      <p:nvGrpSpPr>
        <p:cNvPr id="1" name=""/>
        <p:cNvGrpSpPr/>
        <p:nvPr/>
      </p:nvGrpSpPr>
      <p:grpSpPr>
        <a:xfrm>
          <a:off x="0" y="0"/>
          <a:ext cx="0" cy="0"/>
          <a:chOff x="0" y="0"/>
          <a:chExt cx="0" cy="0"/>
        </a:xfrm>
      </p:grpSpPr>
      <p:sp>
        <p:nvSpPr>
          <p:cNvPr id="19" name="Body Level One…"/>
          <p:cNvSpPr txBox="1">
            <a:spLocks noGrp="1"/>
          </p:cNvSpPr>
          <p:nvPr>
            <p:ph type="body" sz="quarter" idx="1" hasCustomPrompt="1"/>
          </p:nvPr>
        </p:nvSpPr>
        <p:spPr>
          <a:xfrm>
            <a:off x="6513368" y="1124104"/>
            <a:ext cx="3128352" cy="3652905"/>
          </a:xfrm>
          <a:prstGeom prst="rect">
            <a:avLst/>
          </a:prstGeom>
        </p:spPr>
        <p:txBody>
          <a:bodyPr>
            <a:normAutofit/>
          </a:bodyPr>
          <a:lstStyle>
            <a:lvl1pPr marL="613154" indent="-613154">
              <a:lnSpc>
                <a:spcPts val="2480"/>
              </a:lnSpc>
              <a:spcBef>
                <a:spcPts val="0"/>
              </a:spcBef>
              <a:buFontTx/>
              <a:buAutoNum type="arabicPeriod"/>
              <a:defRPr sz="2480" b="1">
                <a:solidFill>
                  <a:srgbClr val="000E40"/>
                </a:solidFill>
                <a:latin typeface="Dasa Sans Negrito"/>
                <a:ea typeface="Dasa Sans Negrito"/>
                <a:cs typeface="Dasa Sans Negrito"/>
                <a:sym typeface="Dasa Sans Negrito"/>
              </a:defRPr>
            </a:lvl1pPr>
            <a:lvl2pPr marL="614271" indent="-236258">
              <a:lnSpc>
                <a:spcPts val="2480"/>
              </a:lnSpc>
              <a:spcBef>
                <a:spcPts val="0"/>
              </a:spcBef>
              <a:buFontTx/>
              <a:defRPr sz="2480" b="1">
                <a:solidFill>
                  <a:srgbClr val="000E40"/>
                </a:solidFill>
                <a:latin typeface="Dasa Sans Negrito"/>
                <a:ea typeface="Dasa Sans Negrito"/>
                <a:cs typeface="Dasa Sans Negrito"/>
                <a:sym typeface="Dasa Sans Negrito"/>
              </a:defRPr>
            </a:lvl2pPr>
            <a:lvl3pPr marL="1039536" indent="-283510">
              <a:lnSpc>
                <a:spcPts val="2480"/>
              </a:lnSpc>
              <a:spcBef>
                <a:spcPts val="0"/>
              </a:spcBef>
              <a:buFontTx/>
              <a:defRPr sz="2480" b="1">
                <a:solidFill>
                  <a:srgbClr val="000E40"/>
                </a:solidFill>
                <a:latin typeface="Dasa Sans Negrito"/>
                <a:ea typeface="Dasa Sans Negrito"/>
                <a:cs typeface="Dasa Sans Negrito"/>
                <a:sym typeface="Dasa Sans Negrito"/>
              </a:defRPr>
            </a:lvl3pPr>
            <a:lvl4pPr marL="1449050" indent="-315011">
              <a:lnSpc>
                <a:spcPts val="2480"/>
              </a:lnSpc>
              <a:spcBef>
                <a:spcPts val="0"/>
              </a:spcBef>
              <a:buFontTx/>
              <a:defRPr sz="2480" b="1">
                <a:solidFill>
                  <a:srgbClr val="000E40"/>
                </a:solidFill>
                <a:latin typeface="Dasa Sans Negrito"/>
                <a:ea typeface="Dasa Sans Negrito"/>
                <a:cs typeface="Dasa Sans Negrito"/>
                <a:sym typeface="Dasa Sans Negrito"/>
              </a:defRPr>
            </a:lvl4pPr>
            <a:lvl5pPr marL="1827063" indent="-315011">
              <a:lnSpc>
                <a:spcPts val="2480"/>
              </a:lnSpc>
              <a:spcBef>
                <a:spcPts val="0"/>
              </a:spcBef>
              <a:buFontTx/>
              <a:defRPr sz="2480" b="1">
                <a:solidFill>
                  <a:srgbClr val="000E40"/>
                </a:solidFill>
                <a:latin typeface="Dasa Sans Negrito"/>
                <a:ea typeface="Dasa Sans Negrito"/>
                <a:cs typeface="Dasa Sans Negrito"/>
                <a:sym typeface="Dasa Sans Negrito"/>
              </a:defRPr>
            </a:lvl5pPr>
          </a:lstStyle>
          <a:p>
            <a:r>
              <a:t> Lorem ipsum dolor sit amet.</a:t>
            </a:r>
          </a:p>
          <a:p>
            <a:pPr lvl="1"/>
            <a:endParaRPr/>
          </a:p>
          <a:p>
            <a:pPr lvl="2"/>
            <a:endParaRPr/>
          </a:p>
          <a:p>
            <a:pPr lvl="3"/>
            <a:endParaRPr/>
          </a:p>
          <a:p>
            <a:pPr lvl="4"/>
            <a:endParaRPr/>
          </a:p>
        </p:txBody>
      </p:sp>
      <p:sp>
        <p:nvSpPr>
          <p:cNvPr id="20" name="Retângulo 16"/>
          <p:cNvSpPr txBox="1"/>
          <p:nvPr/>
        </p:nvSpPr>
        <p:spPr>
          <a:xfrm>
            <a:off x="597981" y="1210938"/>
            <a:ext cx="2973948" cy="11305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7802" rIns="37802">
            <a:spAutoFit/>
          </a:bodyPr>
          <a:lstStyle>
            <a:lvl1pPr>
              <a:lnSpc>
                <a:spcPts val="8000"/>
              </a:lnSpc>
              <a:defRPr sz="9600" b="1">
                <a:solidFill>
                  <a:srgbClr val="FF4C24"/>
                </a:solidFill>
                <a:latin typeface="Dasa Sans Negrito"/>
                <a:ea typeface="Dasa Sans Negrito"/>
                <a:cs typeface="Dasa Sans Negrito"/>
                <a:sym typeface="Dasa Sans Negrito"/>
              </a:defRPr>
            </a:lvl1pPr>
          </a:lstStyle>
          <a:p>
            <a:r>
              <a:rPr sz="7937"/>
              <a:t>Index</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exto + Ilustra 3">
    <p:bg>
      <p:bgPr>
        <a:solidFill>
          <a:srgbClr val="FEFFFF"/>
        </a:solidFill>
        <a:effectLst/>
      </p:bgPr>
    </p:bg>
    <p:spTree>
      <p:nvGrpSpPr>
        <p:cNvPr id="1" name=""/>
        <p:cNvGrpSpPr/>
        <p:nvPr/>
      </p:nvGrpSpPr>
      <p:grpSpPr>
        <a:xfrm>
          <a:off x="0" y="0"/>
          <a:ext cx="0" cy="0"/>
          <a:chOff x="0" y="0"/>
          <a:chExt cx="0" cy="0"/>
        </a:xfrm>
      </p:grpSpPr>
      <p:sp>
        <p:nvSpPr>
          <p:cNvPr id="305" name="Body Level One…"/>
          <p:cNvSpPr txBox="1">
            <a:spLocks noGrp="1"/>
          </p:cNvSpPr>
          <p:nvPr>
            <p:ph type="body" sz="quarter" idx="1" hasCustomPrompt="1"/>
          </p:nvPr>
        </p:nvSpPr>
        <p:spPr>
          <a:xfrm>
            <a:off x="600912" y="1104983"/>
            <a:ext cx="3252827" cy="1457266"/>
          </a:xfrm>
          <a:prstGeom prst="rect">
            <a:avLst/>
          </a:prstGeom>
        </p:spPr>
        <p:txBody>
          <a:bodyPr>
            <a:normAutofit/>
          </a:bodyPr>
          <a:lstStyle>
            <a:lvl1pPr marL="0" indent="0">
              <a:lnSpc>
                <a:spcPts val="3638"/>
              </a:lnSpc>
              <a:buSzTx/>
              <a:buFontTx/>
              <a:buNone/>
              <a:defRPr sz="3638" b="1">
                <a:solidFill>
                  <a:srgbClr val="0037FF"/>
                </a:solidFill>
                <a:latin typeface="Dasa Sans Negrito"/>
                <a:ea typeface="Dasa Sans Negrito"/>
                <a:cs typeface="Dasa Sans Negrito"/>
                <a:sym typeface="Dasa Sans Negrito"/>
              </a:defRPr>
            </a:lvl1pPr>
            <a:lvl2pPr marL="724525" indent="-346512">
              <a:lnSpc>
                <a:spcPts val="3638"/>
              </a:lnSpc>
              <a:buFontTx/>
              <a:defRPr sz="3638" b="1">
                <a:solidFill>
                  <a:srgbClr val="0037FF"/>
                </a:solidFill>
                <a:latin typeface="Dasa Sans Negrito"/>
                <a:ea typeface="Dasa Sans Negrito"/>
                <a:cs typeface="Dasa Sans Negrito"/>
                <a:sym typeface="Dasa Sans Negrito"/>
              </a:defRPr>
            </a:lvl2pPr>
            <a:lvl3pPr marL="1171839" indent="-415813">
              <a:lnSpc>
                <a:spcPts val="3638"/>
              </a:lnSpc>
              <a:buFontTx/>
              <a:defRPr sz="3638" b="1">
                <a:solidFill>
                  <a:srgbClr val="0037FF"/>
                </a:solidFill>
                <a:latin typeface="Dasa Sans Negrito"/>
                <a:ea typeface="Dasa Sans Negrito"/>
                <a:cs typeface="Dasa Sans Negrito"/>
                <a:sym typeface="Dasa Sans Negrito"/>
              </a:defRPr>
            </a:lvl3pPr>
            <a:lvl4pPr marL="1596055" indent="-462016">
              <a:lnSpc>
                <a:spcPts val="3638"/>
              </a:lnSpc>
              <a:buFontTx/>
              <a:defRPr sz="3638" b="1">
                <a:solidFill>
                  <a:srgbClr val="0037FF"/>
                </a:solidFill>
                <a:latin typeface="Dasa Sans Negrito"/>
                <a:ea typeface="Dasa Sans Negrito"/>
                <a:cs typeface="Dasa Sans Negrito"/>
                <a:sym typeface="Dasa Sans Negrito"/>
              </a:defRPr>
            </a:lvl4pPr>
            <a:lvl5pPr marL="1974068" indent="-462016">
              <a:lnSpc>
                <a:spcPts val="3638"/>
              </a:lnSpc>
              <a:buFontTx/>
              <a:defRPr sz="3638" b="1">
                <a:solidFill>
                  <a:srgbClr val="0037FF"/>
                </a:solidFill>
                <a:latin typeface="Dasa Sans Negrito"/>
                <a:ea typeface="Dasa Sans Negrito"/>
                <a:cs typeface="Dasa Sans Negrito"/>
                <a:sym typeface="Dasa Sans Negrito"/>
              </a:defRPr>
            </a:lvl5pPr>
          </a:lstStyle>
          <a:p>
            <a:r>
              <a:t>Lorem ipsum dolor sit quis amet.</a:t>
            </a:r>
          </a:p>
          <a:p>
            <a:pPr lvl="1"/>
            <a:endParaRPr/>
          </a:p>
          <a:p>
            <a:pPr lvl="2"/>
            <a:endParaRPr/>
          </a:p>
          <a:p>
            <a:pPr lvl="3"/>
            <a:endParaRPr/>
          </a:p>
          <a:p>
            <a:pPr lvl="4"/>
            <a:endParaRPr/>
          </a:p>
        </p:txBody>
      </p:sp>
      <p:pic>
        <p:nvPicPr>
          <p:cNvPr id="306" name="Imagem 2" descr="Image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3843" y="577556"/>
            <a:ext cx="7667066" cy="5807063"/>
          </a:xfrm>
          <a:prstGeom prst="rect">
            <a:avLst/>
          </a:prstGeom>
          <a:ln w="12700">
            <a:miter lim="400000"/>
          </a:ln>
        </p:spPr>
      </p:pic>
      <p:sp>
        <p:nvSpPr>
          <p:cNvPr id="307" name="Espaço Reservado para Texto 11"/>
          <p:cNvSpPr>
            <a:spLocks noGrp="1"/>
          </p:cNvSpPr>
          <p:nvPr>
            <p:ph type="body" sz="quarter" idx="21" hasCustomPrompt="1"/>
          </p:nvPr>
        </p:nvSpPr>
        <p:spPr>
          <a:xfrm>
            <a:off x="7367668" y="1198428"/>
            <a:ext cx="2303433" cy="1605343"/>
          </a:xfrm>
          <a:prstGeom prst="rect">
            <a:avLst/>
          </a:prstGeom>
        </p:spPr>
        <p:txBody>
          <a:bodyPr>
            <a:normAutofit/>
          </a:bodyPr>
          <a:lstStyle>
            <a:lvl1pPr marL="0" indent="0" defTabSz="725784">
              <a:lnSpc>
                <a:spcPts val="1488"/>
              </a:lnSpc>
              <a:spcBef>
                <a:spcPts val="0"/>
              </a:spcBef>
              <a:buSzTx/>
              <a:buFontTx/>
              <a:buNone/>
              <a:defRPr sz="1270">
                <a:solidFill>
                  <a:srgbClr val="000E40"/>
                </a:solidFill>
                <a:latin typeface="Dasa Sans Regular"/>
                <a:ea typeface="Dasa Sans Regular"/>
                <a:cs typeface="Dasa Sans Regular"/>
                <a:sym typeface="Dasa Sans Regular"/>
              </a:defRPr>
            </a:lvl1pPr>
          </a:lstStyle>
          <a:p>
            <a:r>
              <a:t>Lorem ipsum dolor sit amet, consectetuer adipiscing elit, sed diam nonummy nibh euismod tincidunt ut laoreet dolore magna aliquam erat volutpat. Ut wisi enim ad minim veniam, quis nostrud exerci tatio.</a:t>
            </a:r>
          </a:p>
        </p:txBody>
      </p:sp>
      <p:sp>
        <p:nvSpPr>
          <p:cNvPr id="30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Slide de Título">
    <p:bg>
      <p:bgPr>
        <a:solidFill>
          <a:srgbClr val="0037FF"/>
        </a:solidFill>
        <a:effectLst/>
      </p:bgPr>
    </p:bg>
    <p:spTree>
      <p:nvGrpSpPr>
        <p:cNvPr id="1" name=""/>
        <p:cNvGrpSpPr/>
        <p:nvPr/>
      </p:nvGrpSpPr>
      <p:grpSpPr>
        <a:xfrm>
          <a:off x="0" y="0"/>
          <a:ext cx="0" cy="0"/>
          <a:chOff x="0" y="0"/>
          <a:chExt cx="0" cy="0"/>
        </a:xfrm>
      </p:grpSpPr>
      <p:sp>
        <p:nvSpPr>
          <p:cNvPr id="315" name="CaixaDeTexto 7"/>
          <p:cNvSpPr txBox="1"/>
          <p:nvPr/>
        </p:nvSpPr>
        <p:spPr>
          <a:xfrm>
            <a:off x="7839139" y="370267"/>
            <a:ext cx="1569977" cy="2196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7802" rIns="37802">
            <a:spAutoFit/>
          </a:bodyPr>
          <a:lstStyle>
            <a:lvl1pPr algn="r">
              <a:defRPr sz="1000">
                <a:solidFill>
                  <a:srgbClr val="F4F4F4"/>
                </a:solidFill>
                <a:latin typeface="Dasa Sans Regular"/>
                <a:ea typeface="Dasa Sans Regular"/>
                <a:cs typeface="Dasa Sans Regular"/>
                <a:sym typeface="Dasa Sans Regular"/>
              </a:defRPr>
            </a:lvl1pPr>
          </a:lstStyle>
          <a:p>
            <a:r>
              <a:rPr sz="827"/>
              <a:t>Assunto | Mês, ano</a:t>
            </a:r>
          </a:p>
        </p:txBody>
      </p:sp>
      <p:sp>
        <p:nvSpPr>
          <p:cNvPr id="316"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exto + icone 2">
    <p:bg>
      <p:bgPr>
        <a:solidFill>
          <a:srgbClr val="0037FF"/>
        </a:solidFill>
        <a:effectLst/>
      </p:bgPr>
    </p:bg>
    <p:spTree>
      <p:nvGrpSpPr>
        <p:cNvPr id="1" name=""/>
        <p:cNvGrpSpPr/>
        <p:nvPr/>
      </p:nvGrpSpPr>
      <p:grpSpPr>
        <a:xfrm>
          <a:off x="0" y="0"/>
          <a:ext cx="0" cy="0"/>
          <a:chOff x="0" y="0"/>
          <a:chExt cx="0" cy="0"/>
        </a:xfrm>
      </p:grpSpPr>
      <p:sp>
        <p:nvSpPr>
          <p:cNvPr id="323" name="CaixaDeTexto 7"/>
          <p:cNvSpPr txBox="1"/>
          <p:nvPr/>
        </p:nvSpPr>
        <p:spPr>
          <a:xfrm>
            <a:off x="7839139" y="370267"/>
            <a:ext cx="1569977" cy="2196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7802" rIns="37802">
            <a:spAutoFit/>
          </a:bodyPr>
          <a:lstStyle>
            <a:lvl1pPr algn="r">
              <a:defRPr sz="1000">
                <a:solidFill>
                  <a:srgbClr val="F4F4F4"/>
                </a:solidFill>
                <a:latin typeface="Dasa Sans Regular"/>
                <a:ea typeface="Dasa Sans Regular"/>
                <a:cs typeface="Dasa Sans Regular"/>
                <a:sym typeface="Dasa Sans Regular"/>
              </a:defRPr>
            </a:lvl1pPr>
          </a:lstStyle>
          <a:p>
            <a:r>
              <a:rPr sz="827"/>
              <a:t>Assunto | Mês, ano</a:t>
            </a:r>
          </a:p>
        </p:txBody>
      </p:sp>
      <p:sp>
        <p:nvSpPr>
          <p:cNvPr id="324" name="Body Level One…"/>
          <p:cNvSpPr txBox="1">
            <a:spLocks noGrp="1"/>
          </p:cNvSpPr>
          <p:nvPr>
            <p:ph type="body" sz="quarter" idx="1" hasCustomPrompt="1"/>
          </p:nvPr>
        </p:nvSpPr>
        <p:spPr>
          <a:xfrm>
            <a:off x="600912" y="1104983"/>
            <a:ext cx="4890929" cy="1511543"/>
          </a:xfrm>
          <a:prstGeom prst="rect">
            <a:avLst/>
          </a:prstGeom>
        </p:spPr>
        <p:txBody>
          <a:bodyPr>
            <a:normAutofit/>
          </a:bodyPr>
          <a:lstStyle>
            <a:lvl1pPr marL="0" indent="0">
              <a:lnSpc>
                <a:spcPts val="3638"/>
              </a:lnSpc>
              <a:buSzTx/>
              <a:buFontTx/>
              <a:buNone/>
              <a:defRPr sz="3638" b="1">
                <a:solidFill>
                  <a:srgbClr val="ABE6FF"/>
                </a:solidFill>
                <a:latin typeface="Dasa Sans Negrito"/>
                <a:ea typeface="Dasa Sans Negrito"/>
                <a:cs typeface="Dasa Sans Negrito"/>
                <a:sym typeface="Dasa Sans Negrito"/>
              </a:defRPr>
            </a:lvl1pPr>
            <a:lvl2pPr marL="724525" indent="-346512">
              <a:lnSpc>
                <a:spcPts val="3638"/>
              </a:lnSpc>
              <a:buFontTx/>
              <a:defRPr sz="3638" b="1">
                <a:solidFill>
                  <a:srgbClr val="ABE6FF"/>
                </a:solidFill>
                <a:latin typeface="Dasa Sans Negrito"/>
                <a:ea typeface="Dasa Sans Negrito"/>
                <a:cs typeface="Dasa Sans Negrito"/>
                <a:sym typeface="Dasa Sans Negrito"/>
              </a:defRPr>
            </a:lvl2pPr>
            <a:lvl3pPr marL="1171839" indent="-415813">
              <a:lnSpc>
                <a:spcPts val="3638"/>
              </a:lnSpc>
              <a:buFontTx/>
              <a:defRPr sz="3638" b="1">
                <a:solidFill>
                  <a:srgbClr val="ABE6FF"/>
                </a:solidFill>
                <a:latin typeface="Dasa Sans Negrito"/>
                <a:ea typeface="Dasa Sans Negrito"/>
                <a:cs typeface="Dasa Sans Negrito"/>
                <a:sym typeface="Dasa Sans Negrito"/>
              </a:defRPr>
            </a:lvl3pPr>
            <a:lvl4pPr marL="1596055" indent="-462016">
              <a:lnSpc>
                <a:spcPts val="3638"/>
              </a:lnSpc>
              <a:buFontTx/>
              <a:defRPr sz="3638" b="1">
                <a:solidFill>
                  <a:srgbClr val="ABE6FF"/>
                </a:solidFill>
                <a:latin typeface="Dasa Sans Negrito"/>
                <a:ea typeface="Dasa Sans Negrito"/>
                <a:cs typeface="Dasa Sans Negrito"/>
                <a:sym typeface="Dasa Sans Negrito"/>
              </a:defRPr>
            </a:lvl4pPr>
            <a:lvl5pPr marL="1974068" indent="-462016">
              <a:lnSpc>
                <a:spcPts val="3638"/>
              </a:lnSpc>
              <a:buFontTx/>
              <a:defRPr sz="3638" b="1">
                <a:solidFill>
                  <a:srgbClr val="ABE6FF"/>
                </a:solidFill>
                <a:latin typeface="Dasa Sans Negrito"/>
                <a:ea typeface="Dasa Sans Negrito"/>
                <a:cs typeface="Dasa Sans Negrito"/>
                <a:sym typeface="Dasa Sans Negrito"/>
              </a:defRPr>
            </a:lvl5pPr>
          </a:lstStyle>
          <a:p>
            <a:r>
              <a:t>Lorem ipsum dolorsit quis amet, nighart consectetuer.</a:t>
            </a:r>
          </a:p>
          <a:p>
            <a:pPr lvl="1"/>
            <a:endParaRPr/>
          </a:p>
          <a:p>
            <a:pPr lvl="2"/>
            <a:endParaRPr/>
          </a:p>
          <a:p>
            <a:pPr lvl="3"/>
            <a:endParaRPr/>
          </a:p>
          <a:p>
            <a:pPr lvl="4"/>
            <a:endParaRPr/>
          </a:p>
        </p:txBody>
      </p:sp>
      <p:sp>
        <p:nvSpPr>
          <p:cNvPr id="325" name="Espaço Reservado para Texto 11"/>
          <p:cNvSpPr>
            <a:spLocks noGrp="1"/>
          </p:cNvSpPr>
          <p:nvPr>
            <p:ph type="body" sz="half" idx="21" hasCustomPrompt="1"/>
          </p:nvPr>
        </p:nvSpPr>
        <p:spPr>
          <a:xfrm>
            <a:off x="627551" y="2835276"/>
            <a:ext cx="5370965" cy="2159273"/>
          </a:xfrm>
          <a:prstGeom prst="rect">
            <a:avLst/>
          </a:prstGeom>
        </p:spPr>
        <p:txBody>
          <a:bodyPr numCol="2">
            <a:normAutofit/>
          </a:bodyPr>
          <a:lstStyle>
            <a:lvl1pPr marL="0" indent="0">
              <a:lnSpc>
                <a:spcPts val="1571"/>
              </a:lnSpc>
              <a:spcBef>
                <a:spcPts val="0"/>
              </a:spcBef>
              <a:buSzTx/>
              <a:buFontTx/>
              <a:buNone/>
              <a:defRPr sz="1323">
                <a:solidFill>
                  <a:srgbClr val="F4F4F4"/>
                </a:solidFill>
                <a:latin typeface="Dasa Sans Regular"/>
                <a:ea typeface="Dasa Sans Regular"/>
                <a:cs typeface="Dasa Sans Regular"/>
                <a:sym typeface="Dasa Sans Regular"/>
              </a:defRPr>
            </a:lvl1pPr>
          </a:lstStyle>
          <a:p>
            <a: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a:t>
            </a:r>
          </a:p>
        </p:txBody>
      </p:sp>
      <p:pic>
        <p:nvPicPr>
          <p:cNvPr id="326" name="Imagem 2" descr="Image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0491" y="418361"/>
            <a:ext cx="5257047" cy="5252190"/>
          </a:xfrm>
          <a:prstGeom prst="rect">
            <a:avLst/>
          </a:prstGeom>
          <a:ln w="12700">
            <a:miter lim="400000"/>
          </a:ln>
        </p:spPr>
      </p:pic>
      <p:sp>
        <p:nvSpPr>
          <p:cNvPr id="32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exto + Ilustra 4">
    <p:bg>
      <p:bgPr>
        <a:solidFill>
          <a:srgbClr val="0037FF"/>
        </a:solidFill>
        <a:effectLst/>
      </p:bgPr>
    </p:bg>
    <p:spTree>
      <p:nvGrpSpPr>
        <p:cNvPr id="1" name=""/>
        <p:cNvGrpSpPr/>
        <p:nvPr/>
      </p:nvGrpSpPr>
      <p:grpSpPr>
        <a:xfrm>
          <a:off x="0" y="0"/>
          <a:ext cx="0" cy="0"/>
          <a:chOff x="0" y="0"/>
          <a:chExt cx="0" cy="0"/>
        </a:xfrm>
      </p:grpSpPr>
      <p:sp>
        <p:nvSpPr>
          <p:cNvPr id="334" name="CaixaDeTexto 7"/>
          <p:cNvSpPr txBox="1"/>
          <p:nvPr/>
        </p:nvSpPr>
        <p:spPr>
          <a:xfrm>
            <a:off x="7839139" y="370267"/>
            <a:ext cx="1569977" cy="2196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7802" rIns="37802">
            <a:spAutoFit/>
          </a:bodyPr>
          <a:lstStyle>
            <a:lvl1pPr algn="r">
              <a:defRPr sz="1000">
                <a:solidFill>
                  <a:srgbClr val="F4F4F4"/>
                </a:solidFill>
                <a:latin typeface="Dasa Sans Regular"/>
                <a:ea typeface="Dasa Sans Regular"/>
                <a:cs typeface="Dasa Sans Regular"/>
                <a:sym typeface="Dasa Sans Regular"/>
              </a:defRPr>
            </a:lvl1pPr>
          </a:lstStyle>
          <a:p>
            <a:r>
              <a:rPr sz="827"/>
              <a:t>Assunto | Mês, ano</a:t>
            </a:r>
          </a:p>
        </p:txBody>
      </p:sp>
      <p:sp>
        <p:nvSpPr>
          <p:cNvPr id="335" name="Body Level One…"/>
          <p:cNvSpPr txBox="1">
            <a:spLocks noGrp="1"/>
          </p:cNvSpPr>
          <p:nvPr>
            <p:ph type="body" sz="quarter" idx="1" hasCustomPrompt="1"/>
          </p:nvPr>
        </p:nvSpPr>
        <p:spPr>
          <a:xfrm>
            <a:off x="600912" y="1104983"/>
            <a:ext cx="4838425" cy="1511543"/>
          </a:xfrm>
          <a:prstGeom prst="rect">
            <a:avLst/>
          </a:prstGeom>
        </p:spPr>
        <p:txBody>
          <a:bodyPr>
            <a:normAutofit/>
          </a:bodyPr>
          <a:lstStyle>
            <a:lvl1pPr marL="0" indent="0">
              <a:lnSpc>
                <a:spcPts val="3638"/>
              </a:lnSpc>
              <a:buSzTx/>
              <a:buFontTx/>
              <a:buNone/>
              <a:defRPr sz="3638" b="1">
                <a:solidFill>
                  <a:srgbClr val="ABE6FF"/>
                </a:solidFill>
                <a:latin typeface="Dasa Sans Negrito"/>
                <a:ea typeface="Dasa Sans Negrito"/>
                <a:cs typeface="Dasa Sans Negrito"/>
                <a:sym typeface="Dasa Sans Negrito"/>
              </a:defRPr>
            </a:lvl1pPr>
            <a:lvl2pPr marL="724525" indent="-346512">
              <a:lnSpc>
                <a:spcPts val="3638"/>
              </a:lnSpc>
              <a:buFontTx/>
              <a:defRPr sz="3638" b="1">
                <a:solidFill>
                  <a:srgbClr val="ABE6FF"/>
                </a:solidFill>
                <a:latin typeface="Dasa Sans Negrito"/>
                <a:ea typeface="Dasa Sans Negrito"/>
                <a:cs typeface="Dasa Sans Negrito"/>
                <a:sym typeface="Dasa Sans Negrito"/>
              </a:defRPr>
            </a:lvl2pPr>
            <a:lvl3pPr marL="1171839" indent="-415813">
              <a:lnSpc>
                <a:spcPts val="3638"/>
              </a:lnSpc>
              <a:buFontTx/>
              <a:defRPr sz="3638" b="1">
                <a:solidFill>
                  <a:srgbClr val="ABE6FF"/>
                </a:solidFill>
                <a:latin typeface="Dasa Sans Negrito"/>
                <a:ea typeface="Dasa Sans Negrito"/>
                <a:cs typeface="Dasa Sans Negrito"/>
                <a:sym typeface="Dasa Sans Negrito"/>
              </a:defRPr>
            </a:lvl3pPr>
            <a:lvl4pPr marL="1596055" indent="-462016">
              <a:lnSpc>
                <a:spcPts val="3638"/>
              </a:lnSpc>
              <a:buFontTx/>
              <a:defRPr sz="3638" b="1">
                <a:solidFill>
                  <a:srgbClr val="ABE6FF"/>
                </a:solidFill>
                <a:latin typeface="Dasa Sans Negrito"/>
                <a:ea typeface="Dasa Sans Negrito"/>
                <a:cs typeface="Dasa Sans Negrito"/>
                <a:sym typeface="Dasa Sans Negrito"/>
              </a:defRPr>
            </a:lvl4pPr>
            <a:lvl5pPr marL="1974068" indent="-462016">
              <a:lnSpc>
                <a:spcPts val="3638"/>
              </a:lnSpc>
              <a:buFontTx/>
              <a:defRPr sz="3638" b="1">
                <a:solidFill>
                  <a:srgbClr val="ABE6FF"/>
                </a:solidFill>
                <a:latin typeface="Dasa Sans Negrito"/>
                <a:ea typeface="Dasa Sans Negrito"/>
                <a:cs typeface="Dasa Sans Negrito"/>
                <a:sym typeface="Dasa Sans Negrito"/>
              </a:defRPr>
            </a:lvl5pPr>
          </a:lstStyle>
          <a:p>
            <a:r>
              <a:t>Lorem ipsum dolor sit quis amet, nighart consectetuer.</a:t>
            </a:r>
          </a:p>
          <a:p>
            <a:pPr lvl="1"/>
            <a:endParaRPr/>
          </a:p>
          <a:p>
            <a:pPr lvl="2"/>
            <a:endParaRPr/>
          </a:p>
          <a:p>
            <a:pPr lvl="3"/>
            <a:endParaRPr/>
          </a:p>
          <a:p>
            <a:pPr lvl="4"/>
            <a:endParaRPr/>
          </a:p>
        </p:txBody>
      </p:sp>
      <p:sp>
        <p:nvSpPr>
          <p:cNvPr id="336" name="Espaço Reservado para Texto 11"/>
          <p:cNvSpPr>
            <a:spLocks noGrp="1"/>
          </p:cNvSpPr>
          <p:nvPr>
            <p:ph type="body" sz="half" idx="21" hasCustomPrompt="1"/>
          </p:nvPr>
        </p:nvSpPr>
        <p:spPr>
          <a:xfrm>
            <a:off x="627551" y="2835276"/>
            <a:ext cx="5370965" cy="2159273"/>
          </a:xfrm>
          <a:prstGeom prst="rect">
            <a:avLst/>
          </a:prstGeom>
        </p:spPr>
        <p:txBody>
          <a:bodyPr numCol="2">
            <a:normAutofit/>
          </a:bodyPr>
          <a:lstStyle>
            <a:lvl1pPr marL="0" indent="0">
              <a:lnSpc>
                <a:spcPts val="1571"/>
              </a:lnSpc>
              <a:spcBef>
                <a:spcPts val="0"/>
              </a:spcBef>
              <a:buSzTx/>
              <a:buFontTx/>
              <a:buNone/>
              <a:defRPr sz="1323">
                <a:solidFill>
                  <a:srgbClr val="F4F4F4"/>
                </a:solidFill>
                <a:latin typeface="Dasa Sans Regular"/>
                <a:ea typeface="Dasa Sans Regular"/>
                <a:cs typeface="Dasa Sans Regular"/>
                <a:sym typeface="Dasa Sans Regular"/>
              </a:defRPr>
            </a:lvl1pPr>
          </a:lstStyle>
          <a:p>
            <a: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a:t>
            </a:r>
          </a:p>
        </p:txBody>
      </p:sp>
      <p:pic>
        <p:nvPicPr>
          <p:cNvPr id="337" name="Imagem 1" descr="Image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4172" y="1046069"/>
            <a:ext cx="5098068" cy="4764511"/>
          </a:xfrm>
          <a:prstGeom prst="rect">
            <a:avLst/>
          </a:prstGeom>
          <a:ln w="12700">
            <a:miter lim="400000"/>
          </a:ln>
        </p:spPr>
      </p:pic>
      <p:sp>
        <p:nvSpPr>
          <p:cNvPr id="33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itação 2">
    <p:bg>
      <p:bgPr>
        <a:solidFill>
          <a:srgbClr val="0037FF"/>
        </a:solidFill>
        <a:effectLst/>
      </p:bgPr>
    </p:bg>
    <p:spTree>
      <p:nvGrpSpPr>
        <p:cNvPr id="1" name=""/>
        <p:cNvGrpSpPr/>
        <p:nvPr/>
      </p:nvGrpSpPr>
      <p:grpSpPr>
        <a:xfrm>
          <a:off x="0" y="0"/>
          <a:ext cx="0" cy="0"/>
          <a:chOff x="0" y="0"/>
          <a:chExt cx="0" cy="0"/>
        </a:xfrm>
      </p:grpSpPr>
      <p:sp>
        <p:nvSpPr>
          <p:cNvPr id="345" name="CaixaDeTexto 7"/>
          <p:cNvSpPr txBox="1"/>
          <p:nvPr/>
        </p:nvSpPr>
        <p:spPr>
          <a:xfrm>
            <a:off x="7839139" y="370267"/>
            <a:ext cx="1569977" cy="2196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7802" rIns="37802">
            <a:spAutoFit/>
          </a:bodyPr>
          <a:lstStyle>
            <a:lvl1pPr algn="r">
              <a:defRPr sz="1000">
                <a:solidFill>
                  <a:srgbClr val="F4F4F4"/>
                </a:solidFill>
                <a:latin typeface="Dasa Sans Regular"/>
                <a:ea typeface="Dasa Sans Regular"/>
                <a:cs typeface="Dasa Sans Regular"/>
                <a:sym typeface="Dasa Sans Regular"/>
              </a:defRPr>
            </a:lvl1pPr>
          </a:lstStyle>
          <a:p>
            <a:r>
              <a:rPr sz="827"/>
              <a:t>Assunto | Mês, ano</a:t>
            </a:r>
          </a:p>
        </p:txBody>
      </p:sp>
      <p:sp>
        <p:nvSpPr>
          <p:cNvPr id="346" name="Body Level One…"/>
          <p:cNvSpPr txBox="1">
            <a:spLocks noGrp="1"/>
          </p:cNvSpPr>
          <p:nvPr>
            <p:ph type="body" sz="half" idx="1" hasCustomPrompt="1"/>
          </p:nvPr>
        </p:nvSpPr>
        <p:spPr>
          <a:xfrm>
            <a:off x="621155" y="1732605"/>
            <a:ext cx="6817959" cy="1900474"/>
          </a:xfrm>
          <a:prstGeom prst="rect">
            <a:avLst/>
          </a:prstGeom>
        </p:spPr>
        <p:txBody>
          <a:bodyPr>
            <a:normAutofit/>
          </a:bodyPr>
          <a:lstStyle>
            <a:lvl1pPr marL="0" indent="0">
              <a:lnSpc>
                <a:spcPts val="3638"/>
              </a:lnSpc>
              <a:buSzTx/>
              <a:buFontTx/>
              <a:buNone/>
              <a:defRPr sz="3638" b="1">
                <a:solidFill>
                  <a:srgbClr val="F4F4F4"/>
                </a:solidFill>
                <a:latin typeface="Dasa Sans Negrito"/>
                <a:ea typeface="Dasa Sans Negrito"/>
                <a:cs typeface="Dasa Sans Negrito"/>
                <a:sym typeface="Dasa Sans Negrito"/>
              </a:defRPr>
            </a:lvl1pPr>
            <a:lvl2pPr marL="724525" indent="-346512">
              <a:lnSpc>
                <a:spcPts val="3638"/>
              </a:lnSpc>
              <a:buFontTx/>
              <a:defRPr sz="3638" b="1">
                <a:solidFill>
                  <a:srgbClr val="F4F4F4"/>
                </a:solidFill>
                <a:latin typeface="Dasa Sans Negrito"/>
                <a:ea typeface="Dasa Sans Negrito"/>
                <a:cs typeface="Dasa Sans Negrito"/>
                <a:sym typeface="Dasa Sans Negrito"/>
              </a:defRPr>
            </a:lvl2pPr>
            <a:lvl3pPr marL="1171839" indent="-415813">
              <a:lnSpc>
                <a:spcPts val="3638"/>
              </a:lnSpc>
              <a:buFontTx/>
              <a:defRPr sz="3638" b="1">
                <a:solidFill>
                  <a:srgbClr val="F4F4F4"/>
                </a:solidFill>
                <a:latin typeface="Dasa Sans Negrito"/>
                <a:ea typeface="Dasa Sans Negrito"/>
                <a:cs typeface="Dasa Sans Negrito"/>
                <a:sym typeface="Dasa Sans Negrito"/>
              </a:defRPr>
            </a:lvl3pPr>
            <a:lvl4pPr marL="1596055" indent="-462016">
              <a:lnSpc>
                <a:spcPts val="3638"/>
              </a:lnSpc>
              <a:buFontTx/>
              <a:defRPr sz="3638" b="1">
                <a:solidFill>
                  <a:srgbClr val="F4F4F4"/>
                </a:solidFill>
                <a:latin typeface="Dasa Sans Negrito"/>
                <a:ea typeface="Dasa Sans Negrito"/>
                <a:cs typeface="Dasa Sans Negrito"/>
                <a:sym typeface="Dasa Sans Negrito"/>
              </a:defRPr>
            </a:lvl4pPr>
            <a:lvl5pPr marL="1974068" indent="-462016">
              <a:lnSpc>
                <a:spcPts val="3638"/>
              </a:lnSpc>
              <a:buFontTx/>
              <a:defRPr sz="3638" b="1">
                <a:solidFill>
                  <a:srgbClr val="F4F4F4"/>
                </a:solidFill>
                <a:latin typeface="Dasa Sans Negrito"/>
                <a:ea typeface="Dasa Sans Negrito"/>
                <a:cs typeface="Dasa Sans Negrito"/>
                <a:sym typeface="Dasa Sans Negrito"/>
              </a:defRPr>
            </a:lvl5pPr>
          </a:lstStyle>
          <a:p>
            <a:r>
              <a:t>“Lorem ipsum dolor sit quis amet, nighart consectetuer adipisci elit, sed diam nonumny nibh”. </a:t>
            </a:r>
          </a:p>
          <a:p>
            <a:pPr lvl="1"/>
            <a:endParaRPr/>
          </a:p>
          <a:p>
            <a:pPr lvl="2"/>
            <a:endParaRPr/>
          </a:p>
          <a:p>
            <a:pPr lvl="3"/>
            <a:endParaRPr/>
          </a:p>
          <a:p>
            <a:pPr lvl="4"/>
            <a:endParaRPr/>
          </a:p>
        </p:txBody>
      </p:sp>
      <p:sp>
        <p:nvSpPr>
          <p:cNvPr id="347" name="Espaço Reservado para Texto 3"/>
          <p:cNvSpPr>
            <a:spLocks noGrp="1"/>
          </p:cNvSpPr>
          <p:nvPr>
            <p:ph type="body" sz="quarter" idx="21" hasCustomPrompt="1"/>
          </p:nvPr>
        </p:nvSpPr>
        <p:spPr>
          <a:xfrm>
            <a:off x="638004" y="3807260"/>
            <a:ext cx="6183126" cy="417711"/>
          </a:xfrm>
          <a:prstGeom prst="rect">
            <a:avLst/>
          </a:prstGeom>
        </p:spPr>
        <p:txBody>
          <a:bodyPr>
            <a:normAutofit/>
          </a:bodyPr>
          <a:lstStyle>
            <a:lvl1pPr marL="164435" indent="-164435" defTabSz="657742">
              <a:spcBef>
                <a:spcPts val="661"/>
              </a:spcBef>
              <a:buSzTx/>
              <a:buFontTx/>
              <a:buNone/>
              <a:defRPr sz="2302">
                <a:solidFill>
                  <a:srgbClr val="ABE6FF"/>
                </a:solidFill>
                <a:latin typeface="Dasa Sans Leve"/>
                <a:ea typeface="Dasa Sans Leve"/>
                <a:cs typeface="Dasa Sans Leve"/>
                <a:sym typeface="Dasa Sans Leve"/>
              </a:defRPr>
            </a:lvl1pPr>
          </a:lstStyle>
          <a:p>
            <a:r>
              <a:t>Consectetuer Adipiscing</a:t>
            </a:r>
          </a:p>
        </p:txBody>
      </p:sp>
      <p:sp>
        <p:nvSpPr>
          <p:cNvPr id="348"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Slide em branco">
    <p:bg>
      <p:bgPr>
        <a:solidFill>
          <a:srgbClr val="FFFFFF"/>
        </a:solidFill>
        <a:effectLst/>
      </p:bgPr>
    </p:bg>
    <p:spTree>
      <p:nvGrpSpPr>
        <p:cNvPr id="1" name=""/>
        <p:cNvGrpSpPr/>
        <p:nvPr/>
      </p:nvGrpSpPr>
      <p:grpSpPr>
        <a:xfrm>
          <a:off x="0" y="0"/>
          <a:ext cx="0" cy="0"/>
          <a:chOff x="0" y="0"/>
          <a:chExt cx="0" cy="0"/>
        </a:xfrm>
      </p:grpSpPr>
      <p:sp>
        <p:nvSpPr>
          <p:cNvPr id="35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Imagem expandida">
    <p:bg>
      <p:bgPr>
        <a:solidFill>
          <a:srgbClr val="FFFFFF"/>
        </a:solidFill>
        <a:effectLst/>
      </p:bgPr>
    </p:bg>
    <p:spTree>
      <p:nvGrpSpPr>
        <p:cNvPr id="1" name=""/>
        <p:cNvGrpSpPr/>
        <p:nvPr/>
      </p:nvGrpSpPr>
      <p:grpSpPr>
        <a:xfrm>
          <a:off x="0" y="0"/>
          <a:ext cx="0" cy="0"/>
          <a:chOff x="0" y="0"/>
          <a:chExt cx="0" cy="0"/>
        </a:xfrm>
      </p:grpSpPr>
      <p:sp>
        <p:nvSpPr>
          <p:cNvPr id="362" name="Espaço Reservado para Imagem 2"/>
          <p:cNvSpPr>
            <a:spLocks noGrp="1"/>
          </p:cNvSpPr>
          <p:nvPr>
            <p:ph type="pic" idx="21"/>
          </p:nvPr>
        </p:nvSpPr>
        <p:spPr>
          <a:xfrm>
            <a:off x="0" y="0"/>
            <a:ext cx="10080625" cy="5670550"/>
          </a:xfrm>
          <a:prstGeom prst="rect">
            <a:avLst/>
          </a:prstGeom>
        </p:spPr>
        <p:txBody>
          <a:bodyPr lIns="91439" rIns="91439"/>
          <a:lstStyle/>
          <a:p>
            <a:endParaRPr/>
          </a:p>
        </p:txBody>
      </p:sp>
      <p:sp>
        <p:nvSpPr>
          <p:cNvPr id="363"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apa 2">
    <p:bg>
      <p:bgPr>
        <a:solidFill>
          <a:srgbClr val="FFFFFF"/>
        </a:solidFill>
        <a:effectLst/>
      </p:bgPr>
    </p:bg>
    <p:spTree>
      <p:nvGrpSpPr>
        <p:cNvPr id="1" name=""/>
        <p:cNvGrpSpPr/>
        <p:nvPr/>
      </p:nvGrpSpPr>
      <p:grpSpPr>
        <a:xfrm>
          <a:off x="0" y="0"/>
          <a:ext cx="0" cy="0"/>
          <a:chOff x="0" y="0"/>
          <a:chExt cx="0" cy="0"/>
        </a:xfrm>
      </p:grpSpPr>
      <p:pic>
        <p:nvPicPr>
          <p:cNvPr id="378" name="Imagem 1" descr="Image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87034"/>
            <a:ext cx="13192912" cy="8795583"/>
          </a:xfrm>
          <a:prstGeom prst="rect">
            <a:avLst/>
          </a:prstGeom>
          <a:ln w="12700">
            <a:miter lim="400000"/>
          </a:ln>
        </p:spPr>
      </p:pic>
      <p:sp>
        <p:nvSpPr>
          <p:cNvPr id="37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Capa 3">
    <p:bg>
      <p:bgPr>
        <a:solidFill>
          <a:srgbClr val="FFFFFF"/>
        </a:solidFill>
        <a:effectLst/>
      </p:bgPr>
    </p:bg>
    <p:spTree>
      <p:nvGrpSpPr>
        <p:cNvPr id="1" name=""/>
        <p:cNvGrpSpPr/>
        <p:nvPr/>
      </p:nvGrpSpPr>
      <p:grpSpPr>
        <a:xfrm>
          <a:off x="0" y="0"/>
          <a:ext cx="0" cy="0"/>
          <a:chOff x="0" y="0"/>
          <a:chExt cx="0" cy="0"/>
        </a:xfrm>
      </p:grpSpPr>
      <p:pic>
        <p:nvPicPr>
          <p:cNvPr id="386" name="Imagem 2" descr="Image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6586" y="-1319926"/>
            <a:ext cx="11802022" cy="7868291"/>
          </a:xfrm>
          <a:prstGeom prst="rect">
            <a:avLst/>
          </a:prstGeom>
          <a:ln w="12700">
            <a:miter lim="400000"/>
          </a:ln>
        </p:spPr>
      </p:pic>
      <p:sp>
        <p:nvSpPr>
          <p:cNvPr id="38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91E3D50B-F733-A9FC-11B8-07C92886A373}"/>
              </a:ext>
            </a:extLst>
          </p:cNvPr>
          <p:cNvSpPr>
            <a:spLocks noGrp="1"/>
          </p:cNvSpPr>
          <p:nvPr>
            <p:ph type="dt" sz="half" idx="10"/>
          </p:nvPr>
        </p:nvSpPr>
        <p:spPr/>
        <p:txBody>
          <a:bodyPr/>
          <a:lstStyle>
            <a:lvl1pPr>
              <a:defRPr/>
            </a:lvl1pPr>
          </a:lstStyle>
          <a:p>
            <a:pPr>
              <a:defRPr/>
            </a:pPr>
            <a:fld id="{C1110509-72C8-49E8-B7F0-76204A18E46E}" type="datetimeFigureOut">
              <a:rPr lang="pt-BR"/>
              <a:pPr>
                <a:defRPr/>
              </a:pPr>
              <a:t>01/06/2024</a:t>
            </a:fld>
            <a:endParaRPr lang="pt-BR"/>
          </a:p>
        </p:txBody>
      </p:sp>
      <p:sp>
        <p:nvSpPr>
          <p:cNvPr id="3" name="Espaço Reservado para Rodapé 4">
            <a:extLst>
              <a:ext uri="{FF2B5EF4-FFF2-40B4-BE49-F238E27FC236}">
                <a16:creationId xmlns:a16="http://schemas.microsoft.com/office/drawing/2014/main" id="{F719B06C-ED4F-A67E-F833-62BE5ABB746B}"/>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C043F199-962E-C07F-39E8-08EDBAE5BAE4}"/>
              </a:ext>
            </a:extLst>
          </p:cNvPr>
          <p:cNvSpPr>
            <a:spLocks noGrp="1"/>
          </p:cNvSpPr>
          <p:nvPr>
            <p:ph type="sldNum" sz="quarter" idx="12"/>
          </p:nvPr>
        </p:nvSpPr>
        <p:spPr/>
        <p:txBody>
          <a:bodyPr/>
          <a:lstStyle>
            <a:lvl1pPr>
              <a:defRPr/>
            </a:lvl1pPr>
          </a:lstStyle>
          <a:p>
            <a:fld id="{A5F3DD69-0DF1-4CB1-AFA7-30DEEDC1CAFE}" type="slidenum">
              <a:rPr lang="pt-BR" altLang="en-US"/>
              <a:pPr/>
              <a:t>‹nº›</a:t>
            </a:fld>
            <a:endParaRPr lang="pt-BR" altLang="en-US"/>
          </a:p>
        </p:txBody>
      </p:sp>
    </p:spTree>
    <p:extLst>
      <p:ext uri="{BB962C8B-B14F-4D97-AF65-F5344CB8AC3E}">
        <p14:creationId xmlns:p14="http://schemas.microsoft.com/office/powerpoint/2010/main" val="1208298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INDEX 2">
    <p:spTree>
      <p:nvGrpSpPr>
        <p:cNvPr id="1" name=""/>
        <p:cNvGrpSpPr/>
        <p:nvPr/>
      </p:nvGrpSpPr>
      <p:grpSpPr>
        <a:xfrm>
          <a:off x="0" y="0"/>
          <a:ext cx="0" cy="0"/>
          <a:chOff x="0" y="0"/>
          <a:chExt cx="0" cy="0"/>
        </a:xfrm>
      </p:grpSpPr>
      <p:sp>
        <p:nvSpPr>
          <p:cNvPr id="28" name="Body Level One…"/>
          <p:cNvSpPr txBox="1">
            <a:spLocks noGrp="1"/>
          </p:cNvSpPr>
          <p:nvPr>
            <p:ph type="body" sz="half" idx="1" hasCustomPrompt="1"/>
          </p:nvPr>
        </p:nvSpPr>
        <p:spPr>
          <a:xfrm>
            <a:off x="626398" y="2535686"/>
            <a:ext cx="8760169" cy="2026239"/>
          </a:xfrm>
          <a:prstGeom prst="rect">
            <a:avLst/>
          </a:prstGeom>
        </p:spPr>
        <p:txBody>
          <a:bodyPr numCol="3" spcCol="19050">
            <a:normAutofit/>
          </a:bodyPr>
          <a:lstStyle>
            <a:lvl1pPr marL="282766" indent="-282766">
              <a:lnSpc>
                <a:spcPct val="100000"/>
              </a:lnSpc>
              <a:spcBef>
                <a:spcPts val="0"/>
              </a:spcBef>
              <a:buFontTx/>
              <a:buAutoNum type="arabicPeriod"/>
              <a:defRPr sz="1075">
                <a:latin typeface="Dasa Sans Regular"/>
                <a:ea typeface="Dasa Sans Regular"/>
                <a:cs typeface="Dasa Sans Regular"/>
                <a:sym typeface="Dasa Sans Regular"/>
              </a:defRPr>
            </a:lvl1pPr>
            <a:lvl2pPr marL="480391" indent="-102379">
              <a:lnSpc>
                <a:spcPct val="100000"/>
              </a:lnSpc>
              <a:spcBef>
                <a:spcPts val="0"/>
              </a:spcBef>
              <a:buFontTx/>
              <a:defRPr sz="1075">
                <a:latin typeface="Dasa Sans Regular"/>
                <a:ea typeface="Dasa Sans Regular"/>
                <a:cs typeface="Dasa Sans Regular"/>
                <a:sym typeface="Dasa Sans Regular"/>
              </a:defRPr>
            </a:lvl2pPr>
            <a:lvl3pPr marL="878879" indent="-122853">
              <a:lnSpc>
                <a:spcPct val="100000"/>
              </a:lnSpc>
              <a:spcBef>
                <a:spcPts val="0"/>
              </a:spcBef>
              <a:buFontTx/>
              <a:defRPr sz="1075">
                <a:latin typeface="Dasa Sans Regular"/>
                <a:ea typeface="Dasa Sans Regular"/>
                <a:cs typeface="Dasa Sans Regular"/>
                <a:sym typeface="Dasa Sans Regular"/>
              </a:defRPr>
            </a:lvl3pPr>
            <a:lvl4pPr marL="1270544" indent="-136505">
              <a:lnSpc>
                <a:spcPct val="100000"/>
              </a:lnSpc>
              <a:spcBef>
                <a:spcPts val="0"/>
              </a:spcBef>
              <a:buFontTx/>
              <a:defRPr sz="1075">
                <a:latin typeface="Dasa Sans Regular"/>
                <a:ea typeface="Dasa Sans Regular"/>
                <a:cs typeface="Dasa Sans Regular"/>
                <a:sym typeface="Dasa Sans Regular"/>
              </a:defRPr>
            </a:lvl4pPr>
            <a:lvl5pPr marL="1648557" indent="-136505">
              <a:lnSpc>
                <a:spcPct val="100000"/>
              </a:lnSpc>
              <a:spcBef>
                <a:spcPts val="0"/>
              </a:spcBef>
              <a:buFontTx/>
              <a:defRPr sz="1075">
                <a:latin typeface="Dasa Sans Regular"/>
                <a:ea typeface="Dasa Sans Regular"/>
                <a:cs typeface="Dasa Sans Regular"/>
                <a:sym typeface="Dasa Sans Regular"/>
              </a:defRPr>
            </a:lvl5pPr>
          </a:lstStyle>
          <a:p>
            <a:r>
              <a:t>Lorem ipsum dolor sit amet.Consectetuer adipiscing elit,sed diam nonummy nibh euismod tincidun.</a:t>
            </a:r>
          </a:p>
          <a:p>
            <a:pPr lvl="1"/>
            <a:endParaRPr/>
          </a:p>
          <a:p>
            <a:pPr lvl="2"/>
            <a:endParaRPr/>
          </a:p>
          <a:p>
            <a:pPr lvl="3"/>
            <a:endParaRPr/>
          </a:p>
          <a:p>
            <a:pPr lvl="4"/>
            <a:endParaRPr/>
          </a:p>
        </p:txBody>
      </p:sp>
      <p:sp>
        <p:nvSpPr>
          <p:cNvPr id="29" name="Retângulo 6"/>
          <p:cNvSpPr txBox="1"/>
          <p:nvPr/>
        </p:nvSpPr>
        <p:spPr>
          <a:xfrm>
            <a:off x="597981" y="1210938"/>
            <a:ext cx="2973948" cy="11305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7802" rIns="37802">
            <a:spAutoFit/>
          </a:bodyPr>
          <a:lstStyle>
            <a:lvl1pPr>
              <a:lnSpc>
                <a:spcPts val="8000"/>
              </a:lnSpc>
              <a:defRPr sz="9600" b="1">
                <a:solidFill>
                  <a:srgbClr val="FF4C24"/>
                </a:solidFill>
                <a:latin typeface="Dasa Sans Negrito"/>
                <a:ea typeface="Dasa Sans Negrito"/>
                <a:cs typeface="Dasa Sans Negrito"/>
                <a:sym typeface="Dasa Sans Negrito"/>
              </a:defRPr>
            </a:lvl1pPr>
          </a:lstStyle>
          <a:p>
            <a:r>
              <a:rPr sz="7937"/>
              <a:t>Index</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756047" y="1761547"/>
            <a:ext cx="8568531" cy="1215493"/>
          </a:xfrm>
        </p:spPr>
        <p:txBody>
          <a:bodyPr/>
          <a:lstStyle/>
          <a:p>
            <a:r>
              <a:rPr lang="pt-BR"/>
              <a:t>Clique para editar o título mestre</a:t>
            </a:r>
          </a:p>
        </p:txBody>
      </p:sp>
      <p:sp>
        <p:nvSpPr>
          <p:cNvPr id="3" name="Subtítulo 2"/>
          <p:cNvSpPr>
            <a:spLocks noGrp="1"/>
          </p:cNvSpPr>
          <p:nvPr>
            <p:ph type="subTitle" idx="1"/>
          </p:nvPr>
        </p:nvSpPr>
        <p:spPr>
          <a:xfrm>
            <a:off x="1512094" y="3213311"/>
            <a:ext cx="7056438" cy="1449141"/>
          </a:xfrm>
        </p:spPr>
        <p:txBody>
          <a:bodyPr/>
          <a:lstStyle>
            <a:lvl1pPr marL="0" indent="0" algn="ctr">
              <a:buNone/>
              <a:defRPr>
                <a:solidFill>
                  <a:schemeClr val="tx1">
                    <a:tint val="75000"/>
                  </a:schemeClr>
                </a:solidFill>
              </a:defRPr>
            </a:lvl1pPr>
            <a:lvl2pPr marL="504005" indent="0" algn="ctr">
              <a:buNone/>
              <a:defRPr>
                <a:solidFill>
                  <a:schemeClr val="tx1">
                    <a:tint val="75000"/>
                  </a:schemeClr>
                </a:solidFill>
              </a:defRPr>
            </a:lvl2pPr>
            <a:lvl3pPr marL="1008010" indent="0" algn="ctr">
              <a:buNone/>
              <a:defRPr>
                <a:solidFill>
                  <a:schemeClr val="tx1">
                    <a:tint val="75000"/>
                  </a:schemeClr>
                </a:solidFill>
              </a:defRPr>
            </a:lvl3pPr>
            <a:lvl4pPr marL="1512014" indent="0" algn="ctr">
              <a:buNone/>
              <a:defRPr>
                <a:solidFill>
                  <a:schemeClr val="tx1">
                    <a:tint val="75000"/>
                  </a:schemeClr>
                </a:solidFill>
              </a:defRPr>
            </a:lvl4pPr>
            <a:lvl5pPr marL="2016019" indent="0" algn="ctr">
              <a:buNone/>
              <a:defRPr>
                <a:solidFill>
                  <a:schemeClr val="tx1">
                    <a:tint val="75000"/>
                  </a:schemeClr>
                </a:solidFill>
              </a:defRPr>
            </a:lvl5pPr>
            <a:lvl6pPr marL="2520024" indent="0" algn="ctr">
              <a:buNone/>
              <a:defRPr>
                <a:solidFill>
                  <a:schemeClr val="tx1">
                    <a:tint val="75000"/>
                  </a:schemeClr>
                </a:solidFill>
              </a:defRPr>
            </a:lvl6pPr>
            <a:lvl7pPr marL="3024028" indent="0" algn="ctr">
              <a:buNone/>
              <a:defRPr>
                <a:solidFill>
                  <a:schemeClr val="tx1">
                    <a:tint val="75000"/>
                  </a:schemeClr>
                </a:solidFill>
              </a:defRPr>
            </a:lvl7pPr>
            <a:lvl8pPr marL="3528032" indent="0" algn="ctr">
              <a:buNone/>
              <a:defRPr>
                <a:solidFill>
                  <a:schemeClr val="tx1">
                    <a:tint val="75000"/>
                  </a:schemeClr>
                </a:solidFill>
              </a:defRPr>
            </a:lvl8pPr>
            <a:lvl9pPr marL="4032037"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38800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75648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96300" y="3643855"/>
            <a:ext cx="8568531" cy="1126234"/>
          </a:xfrm>
        </p:spPr>
        <p:txBody>
          <a:bodyPr anchor="t"/>
          <a:lstStyle>
            <a:lvl1pPr algn="l">
              <a:defRPr sz="4409" b="1" cap="all"/>
            </a:lvl1pPr>
          </a:lstStyle>
          <a:p>
            <a:r>
              <a:rPr lang="pt-BR"/>
              <a:t>Clique para editar o título mestre</a:t>
            </a:r>
          </a:p>
        </p:txBody>
      </p:sp>
      <p:sp>
        <p:nvSpPr>
          <p:cNvPr id="3" name="Espaço Reservado para Texto 2"/>
          <p:cNvSpPr>
            <a:spLocks noGrp="1"/>
          </p:cNvSpPr>
          <p:nvPr>
            <p:ph type="body" idx="1"/>
          </p:nvPr>
        </p:nvSpPr>
        <p:spPr>
          <a:xfrm>
            <a:off x="796300" y="2403422"/>
            <a:ext cx="8568531" cy="1240432"/>
          </a:xfrm>
        </p:spPr>
        <p:txBody>
          <a:bodyPr anchor="b"/>
          <a:lstStyle>
            <a:lvl1pPr marL="0" indent="0">
              <a:buNone/>
              <a:defRPr sz="2205">
                <a:solidFill>
                  <a:schemeClr val="tx1">
                    <a:tint val="75000"/>
                  </a:schemeClr>
                </a:solidFill>
              </a:defRPr>
            </a:lvl1pPr>
            <a:lvl2pPr marL="504005" indent="0">
              <a:buNone/>
              <a:defRPr sz="1984">
                <a:solidFill>
                  <a:schemeClr val="tx1">
                    <a:tint val="75000"/>
                  </a:schemeClr>
                </a:solidFill>
              </a:defRPr>
            </a:lvl2pPr>
            <a:lvl3pPr marL="1008010" indent="0">
              <a:buNone/>
              <a:defRPr sz="1764">
                <a:solidFill>
                  <a:schemeClr val="tx1">
                    <a:tint val="75000"/>
                  </a:schemeClr>
                </a:solidFill>
              </a:defRPr>
            </a:lvl3pPr>
            <a:lvl4pPr marL="1512014" indent="0">
              <a:buNone/>
              <a:defRPr sz="1544">
                <a:solidFill>
                  <a:schemeClr val="tx1">
                    <a:tint val="75000"/>
                  </a:schemeClr>
                </a:solidFill>
              </a:defRPr>
            </a:lvl4pPr>
            <a:lvl5pPr marL="2016019" indent="0">
              <a:buNone/>
              <a:defRPr sz="1544">
                <a:solidFill>
                  <a:schemeClr val="tx1">
                    <a:tint val="75000"/>
                  </a:schemeClr>
                </a:solidFill>
              </a:defRPr>
            </a:lvl5pPr>
            <a:lvl6pPr marL="2520024" indent="0">
              <a:buNone/>
              <a:defRPr sz="1544">
                <a:solidFill>
                  <a:schemeClr val="tx1">
                    <a:tint val="75000"/>
                  </a:schemeClr>
                </a:solidFill>
              </a:defRPr>
            </a:lvl6pPr>
            <a:lvl7pPr marL="3024028" indent="0">
              <a:buNone/>
              <a:defRPr sz="1544">
                <a:solidFill>
                  <a:schemeClr val="tx1">
                    <a:tint val="75000"/>
                  </a:schemeClr>
                </a:solidFill>
              </a:defRPr>
            </a:lvl7pPr>
            <a:lvl8pPr marL="3528032" indent="0">
              <a:buNone/>
              <a:defRPr sz="1544">
                <a:solidFill>
                  <a:schemeClr val="tx1">
                    <a:tint val="75000"/>
                  </a:schemeClr>
                </a:solidFill>
              </a:defRPr>
            </a:lvl8pPr>
            <a:lvl9pPr marL="4032037" indent="0">
              <a:buNone/>
              <a:defRPr sz="1544">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86561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504031" y="992348"/>
            <a:ext cx="4452276" cy="2806397"/>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5124318" y="992348"/>
            <a:ext cx="4452276" cy="2806397"/>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991593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504031" y="227086"/>
            <a:ext cx="9072563" cy="945092"/>
          </a:xfrm>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504032" y="1269312"/>
            <a:ext cx="4454026" cy="528989"/>
          </a:xfrm>
        </p:spPr>
        <p:txBody>
          <a:bodyPr anchor="b"/>
          <a:lstStyle>
            <a:lvl1pPr marL="0" indent="0">
              <a:buNone/>
              <a:defRPr sz="2646" b="1"/>
            </a:lvl1pPr>
            <a:lvl2pPr marL="504005" indent="0">
              <a:buNone/>
              <a:defRPr sz="2205" b="1"/>
            </a:lvl2pPr>
            <a:lvl3pPr marL="1008010" indent="0">
              <a:buNone/>
              <a:defRPr sz="1984" b="1"/>
            </a:lvl3pPr>
            <a:lvl4pPr marL="1512014" indent="0">
              <a:buNone/>
              <a:defRPr sz="1764" b="1"/>
            </a:lvl4pPr>
            <a:lvl5pPr marL="2016019" indent="0">
              <a:buNone/>
              <a:defRPr sz="1764" b="1"/>
            </a:lvl5pPr>
            <a:lvl6pPr marL="2520024" indent="0">
              <a:buNone/>
              <a:defRPr sz="1764" b="1"/>
            </a:lvl6pPr>
            <a:lvl7pPr marL="3024028" indent="0">
              <a:buNone/>
              <a:defRPr sz="1764" b="1"/>
            </a:lvl7pPr>
            <a:lvl8pPr marL="3528032" indent="0">
              <a:buNone/>
              <a:defRPr sz="1764" b="1"/>
            </a:lvl8pPr>
            <a:lvl9pPr marL="4032037" indent="0">
              <a:buNone/>
              <a:defRPr sz="1764" b="1"/>
            </a:lvl9pPr>
          </a:lstStyle>
          <a:p>
            <a:pPr lvl="0"/>
            <a:r>
              <a:rPr lang="pt-BR"/>
              <a:t>Clique para editar o texto mestre</a:t>
            </a:r>
          </a:p>
        </p:txBody>
      </p:sp>
      <p:sp>
        <p:nvSpPr>
          <p:cNvPr id="4" name="Espaço Reservado para Conteúdo 3"/>
          <p:cNvSpPr>
            <a:spLocks noGrp="1"/>
          </p:cNvSpPr>
          <p:nvPr>
            <p:ph sz="half" idx="2"/>
          </p:nvPr>
        </p:nvSpPr>
        <p:spPr>
          <a:xfrm>
            <a:off x="504032" y="1798299"/>
            <a:ext cx="4454026" cy="3267130"/>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5120820" y="1269312"/>
            <a:ext cx="4455776" cy="528989"/>
          </a:xfrm>
        </p:spPr>
        <p:txBody>
          <a:bodyPr anchor="b"/>
          <a:lstStyle>
            <a:lvl1pPr marL="0" indent="0">
              <a:buNone/>
              <a:defRPr sz="2646" b="1"/>
            </a:lvl1pPr>
            <a:lvl2pPr marL="504005" indent="0">
              <a:buNone/>
              <a:defRPr sz="2205" b="1"/>
            </a:lvl2pPr>
            <a:lvl3pPr marL="1008010" indent="0">
              <a:buNone/>
              <a:defRPr sz="1984" b="1"/>
            </a:lvl3pPr>
            <a:lvl4pPr marL="1512014" indent="0">
              <a:buNone/>
              <a:defRPr sz="1764" b="1"/>
            </a:lvl4pPr>
            <a:lvl5pPr marL="2016019" indent="0">
              <a:buNone/>
              <a:defRPr sz="1764" b="1"/>
            </a:lvl5pPr>
            <a:lvl6pPr marL="2520024" indent="0">
              <a:buNone/>
              <a:defRPr sz="1764" b="1"/>
            </a:lvl6pPr>
            <a:lvl7pPr marL="3024028" indent="0">
              <a:buNone/>
              <a:defRPr sz="1764" b="1"/>
            </a:lvl7pPr>
            <a:lvl8pPr marL="3528032" indent="0">
              <a:buNone/>
              <a:defRPr sz="1764" b="1"/>
            </a:lvl8pPr>
            <a:lvl9pPr marL="4032037" indent="0">
              <a:buNone/>
              <a:defRPr sz="1764" b="1"/>
            </a:lvl9pPr>
          </a:lstStyle>
          <a:p>
            <a:pPr lvl="0"/>
            <a:r>
              <a:rPr lang="pt-BR"/>
              <a:t>Clique para editar o texto mestre</a:t>
            </a:r>
          </a:p>
        </p:txBody>
      </p:sp>
      <p:sp>
        <p:nvSpPr>
          <p:cNvPr id="6" name="Espaço Reservado para Conteúdo 5"/>
          <p:cNvSpPr>
            <a:spLocks noGrp="1"/>
          </p:cNvSpPr>
          <p:nvPr>
            <p:ph sz="quarter" idx="4"/>
          </p:nvPr>
        </p:nvSpPr>
        <p:spPr>
          <a:xfrm>
            <a:off x="5120820" y="1798299"/>
            <a:ext cx="4455776" cy="3267130"/>
          </a:xfrm>
        </p:spPr>
        <p:txBody>
          <a:bodyPr/>
          <a:lstStyle>
            <a:lvl1pPr>
              <a:defRPr sz="2646"/>
            </a:lvl1pPr>
            <a:lvl2pPr>
              <a:defRPr sz="2205"/>
            </a:lvl2pPr>
            <a:lvl3pPr>
              <a:defRPr sz="1984"/>
            </a:lvl3pPr>
            <a:lvl4pPr>
              <a:defRPr sz="1764"/>
            </a:lvl4pPr>
            <a:lvl5pPr>
              <a:defRPr sz="1764"/>
            </a:lvl5pPr>
            <a:lvl6pPr>
              <a:defRPr sz="1764"/>
            </a:lvl6pPr>
            <a:lvl7pPr>
              <a:defRPr sz="1764"/>
            </a:lvl7pPr>
            <a:lvl8pPr>
              <a:defRPr sz="1764"/>
            </a:lvl8pPr>
            <a:lvl9pPr>
              <a:defRPr sz="1764"/>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75031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0195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157035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04033" y="225771"/>
            <a:ext cx="3316456" cy="960844"/>
          </a:xfrm>
        </p:spPr>
        <p:txBody>
          <a:bodyPr anchor="b"/>
          <a:lstStyle>
            <a:lvl1pPr algn="l">
              <a:defRPr sz="2205" b="1"/>
            </a:lvl1pPr>
          </a:lstStyle>
          <a:p>
            <a:r>
              <a:rPr lang="pt-BR"/>
              <a:t>Clique para editar o título mestre</a:t>
            </a:r>
          </a:p>
        </p:txBody>
      </p:sp>
      <p:sp>
        <p:nvSpPr>
          <p:cNvPr id="3" name="Espaço Reservado para Conteúdo 2"/>
          <p:cNvSpPr>
            <a:spLocks noGrp="1"/>
          </p:cNvSpPr>
          <p:nvPr>
            <p:ph idx="1"/>
          </p:nvPr>
        </p:nvSpPr>
        <p:spPr>
          <a:xfrm>
            <a:off x="3941244" y="225774"/>
            <a:ext cx="5635350" cy="4839657"/>
          </a:xfrm>
        </p:spPr>
        <p:txBody>
          <a:bodyPr/>
          <a:lstStyle>
            <a:lvl1pPr>
              <a:defRPr sz="3528"/>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504033" y="1186617"/>
            <a:ext cx="3316456" cy="3878814"/>
          </a:xfrm>
        </p:spPr>
        <p:txBody>
          <a:bodyPr/>
          <a:lstStyle>
            <a:lvl1pPr marL="0" indent="0">
              <a:buNone/>
              <a:defRPr sz="1544"/>
            </a:lvl1pPr>
            <a:lvl2pPr marL="504005" indent="0">
              <a:buNone/>
              <a:defRPr sz="1323"/>
            </a:lvl2pPr>
            <a:lvl3pPr marL="1008010" indent="0">
              <a:buNone/>
              <a:defRPr sz="1102"/>
            </a:lvl3pPr>
            <a:lvl4pPr marL="1512014" indent="0">
              <a:buNone/>
              <a:defRPr sz="992"/>
            </a:lvl4pPr>
            <a:lvl5pPr marL="2016019" indent="0">
              <a:buNone/>
              <a:defRPr sz="992"/>
            </a:lvl5pPr>
            <a:lvl6pPr marL="2520024" indent="0">
              <a:buNone/>
              <a:defRPr sz="992"/>
            </a:lvl6pPr>
            <a:lvl7pPr marL="3024028" indent="0">
              <a:buNone/>
              <a:defRPr sz="992"/>
            </a:lvl7pPr>
            <a:lvl8pPr marL="3528032" indent="0">
              <a:buNone/>
              <a:defRPr sz="992"/>
            </a:lvl8pPr>
            <a:lvl9pPr marL="4032037" indent="0">
              <a:buNone/>
              <a:defRPr sz="992"/>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89489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975873" y="3969386"/>
            <a:ext cx="6048375" cy="468609"/>
          </a:xfrm>
        </p:spPr>
        <p:txBody>
          <a:bodyPr anchor="b"/>
          <a:lstStyle>
            <a:lvl1pPr algn="l">
              <a:defRPr sz="2205" b="1"/>
            </a:lvl1pPr>
          </a:lstStyle>
          <a:p>
            <a:r>
              <a:rPr lang="pt-BR"/>
              <a:t>Clique para editar o título mestre</a:t>
            </a:r>
          </a:p>
        </p:txBody>
      </p:sp>
      <p:sp>
        <p:nvSpPr>
          <p:cNvPr id="3" name="Espaço Reservado para Imagem 2"/>
          <p:cNvSpPr>
            <a:spLocks noGrp="1"/>
          </p:cNvSpPr>
          <p:nvPr>
            <p:ph type="pic" idx="1"/>
          </p:nvPr>
        </p:nvSpPr>
        <p:spPr>
          <a:xfrm>
            <a:off x="1975873" y="506674"/>
            <a:ext cx="6048375" cy="3402330"/>
          </a:xfrm>
        </p:spPr>
        <p:txBody>
          <a:bodyPr/>
          <a:lstStyle>
            <a:lvl1pPr marL="0" indent="0">
              <a:buNone/>
              <a:defRPr sz="3528"/>
            </a:lvl1pPr>
            <a:lvl2pPr marL="504005" indent="0">
              <a:buNone/>
              <a:defRPr sz="3086"/>
            </a:lvl2pPr>
            <a:lvl3pPr marL="1008010" indent="0">
              <a:buNone/>
              <a:defRPr sz="2646"/>
            </a:lvl3pPr>
            <a:lvl4pPr marL="1512014" indent="0">
              <a:buNone/>
              <a:defRPr sz="2205"/>
            </a:lvl4pPr>
            <a:lvl5pPr marL="2016019" indent="0">
              <a:buNone/>
              <a:defRPr sz="2205"/>
            </a:lvl5pPr>
            <a:lvl6pPr marL="2520024" indent="0">
              <a:buNone/>
              <a:defRPr sz="2205"/>
            </a:lvl6pPr>
            <a:lvl7pPr marL="3024028" indent="0">
              <a:buNone/>
              <a:defRPr sz="2205"/>
            </a:lvl7pPr>
            <a:lvl8pPr marL="3528032" indent="0">
              <a:buNone/>
              <a:defRPr sz="2205"/>
            </a:lvl8pPr>
            <a:lvl9pPr marL="4032037" indent="0">
              <a:buNone/>
              <a:defRPr sz="2205"/>
            </a:lvl9pPr>
          </a:lstStyle>
          <a:p>
            <a:endParaRPr lang="pt-BR"/>
          </a:p>
        </p:txBody>
      </p:sp>
      <p:sp>
        <p:nvSpPr>
          <p:cNvPr id="4" name="Espaço Reservado para Texto 3"/>
          <p:cNvSpPr>
            <a:spLocks noGrp="1"/>
          </p:cNvSpPr>
          <p:nvPr>
            <p:ph type="body" sz="half" idx="2"/>
          </p:nvPr>
        </p:nvSpPr>
        <p:spPr>
          <a:xfrm>
            <a:off x="1975873" y="4437994"/>
            <a:ext cx="6048375" cy="665502"/>
          </a:xfrm>
        </p:spPr>
        <p:txBody>
          <a:bodyPr/>
          <a:lstStyle>
            <a:lvl1pPr marL="0" indent="0">
              <a:buNone/>
              <a:defRPr sz="1544"/>
            </a:lvl1pPr>
            <a:lvl2pPr marL="504005" indent="0">
              <a:buNone/>
              <a:defRPr sz="1323"/>
            </a:lvl2pPr>
            <a:lvl3pPr marL="1008010" indent="0">
              <a:buNone/>
              <a:defRPr sz="1102"/>
            </a:lvl3pPr>
            <a:lvl4pPr marL="1512014" indent="0">
              <a:buNone/>
              <a:defRPr sz="992"/>
            </a:lvl4pPr>
            <a:lvl5pPr marL="2016019" indent="0">
              <a:buNone/>
              <a:defRPr sz="992"/>
            </a:lvl5pPr>
            <a:lvl6pPr marL="2520024" indent="0">
              <a:buNone/>
              <a:defRPr sz="992"/>
            </a:lvl6pPr>
            <a:lvl7pPr marL="3024028" indent="0">
              <a:buNone/>
              <a:defRPr sz="992"/>
            </a:lvl7pPr>
            <a:lvl8pPr marL="3528032" indent="0">
              <a:buNone/>
              <a:defRPr sz="992"/>
            </a:lvl8pPr>
            <a:lvl9pPr marL="4032037" indent="0">
              <a:buNone/>
              <a:defRPr sz="992"/>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24004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3335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itação">
    <p:spTree>
      <p:nvGrpSpPr>
        <p:cNvPr id="1" name=""/>
        <p:cNvGrpSpPr/>
        <p:nvPr/>
      </p:nvGrpSpPr>
      <p:grpSpPr>
        <a:xfrm>
          <a:off x="0" y="0"/>
          <a:ext cx="0" cy="0"/>
          <a:chOff x="0" y="0"/>
          <a:chExt cx="0" cy="0"/>
        </a:xfrm>
      </p:grpSpPr>
      <p:sp>
        <p:nvSpPr>
          <p:cNvPr id="37" name="Body Level One…"/>
          <p:cNvSpPr txBox="1">
            <a:spLocks noGrp="1"/>
          </p:cNvSpPr>
          <p:nvPr>
            <p:ph type="body" sz="quarter" idx="1" hasCustomPrompt="1"/>
          </p:nvPr>
        </p:nvSpPr>
        <p:spPr>
          <a:xfrm>
            <a:off x="621155" y="1732606"/>
            <a:ext cx="6817959" cy="1511542"/>
          </a:xfrm>
          <a:prstGeom prst="rect">
            <a:avLst/>
          </a:prstGeom>
        </p:spPr>
        <p:txBody>
          <a:bodyPr>
            <a:normAutofit/>
          </a:bodyPr>
          <a:lstStyle>
            <a:lvl1pPr marL="0" indent="0">
              <a:lnSpc>
                <a:spcPts val="3638"/>
              </a:lnSpc>
              <a:buSzTx/>
              <a:buFontTx/>
              <a:buNone/>
              <a:defRPr sz="3638" b="1">
                <a:solidFill>
                  <a:srgbClr val="000E40"/>
                </a:solidFill>
                <a:latin typeface="Dasa Sans Negrito"/>
                <a:ea typeface="Dasa Sans Negrito"/>
                <a:cs typeface="Dasa Sans Negrito"/>
                <a:sym typeface="Dasa Sans Negrito"/>
              </a:defRPr>
            </a:lvl1pPr>
            <a:lvl2pPr marL="724525" indent="-346512">
              <a:lnSpc>
                <a:spcPts val="3638"/>
              </a:lnSpc>
              <a:buFontTx/>
              <a:defRPr sz="3638" b="1">
                <a:solidFill>
                  <a:srgbClr val="000E40"/>
                </a:solidFill>
                <a:latin typeface="Dasa Sans Negrito"/>
                <a:ea typeface="Dasa Sans Negrito"/>
                <a:cs typeface="Dasa Sans Negrito"/>
                <a:sym typeface="Dasa Sans Negrito"/>
              </a:defRPr>
            </a:lvl2pPr>
            <a:lvl3pPr marL="1171839" indent="-415813">
              <a:lnSpc>
                <a:spcPts val="3638"/>
              </a:lnSpc>
              <a:buFontTx/>
              <a:defRPr sz="3638" b="1">
                <a:solidFill>
                  <a:srgbClr val="000E40"/>
                </a:solidFill>
                <a:latin typeface="Dasa Sans Negrito"/>
                <a:ea typeface="Dasa Sans Negrito"/>
                <a:cs typeface="Dasa Sans Negrito"/>
                <a:sym typeface="Dasa Sans Negrito"/>
              </a:defRPr>
            </a:lvl3pPr>
            <a:lvl4pPr marL="1596055" indent="-462016">
              <a:lnSpc>
                <a:spcPts val="3638"/>
              </a:lnSpc>
              <a:buFontTx/>
              <a:defRPr sz="3638" b="1">
                <a:solidFill>
                  <a:srgbClr val="000E40"/>
                </a:solidFill>
                <a:latin typeface="Dasa Sans Negrito"/>
                <a:ea typeface="Dasa Sans Negrito"/>
                <a:cs typeface="Dasa Sans Negrito"/>
                <a:sym typeface="Dasa Sans Negrito"/>
              </a:defRPr>
            </a:lvl4pPr>
            <a:lvl5pPr marL="1974068" indent="-462016">
              <a:lnSpc>
                <a:spcPts val="3638"/>
              </a:lnSpc>
              <a:buFontTx/>
              <a:defRPr sz="3638" b="1">
                <a:solidFill>
                  <a:srgbClr val="000E40"/>
                </a:solidFill>
                <a:latin typeface="Dasa Sans Negrito"/>
                <a:ea typeface="Dasa Sans Negrito"/>
                <a:cs typeface="Dasa Sans Negrito"/>
                <a:sym typeface="Dasa Sans Negrito"/>
              </a:defRPr>
            </a:lvl5pPr>
          </a:lstStyle>
          <a:p>
            <a:r>
              <a:t>“Lorem ipsum dolor sit quis amet, nighart consectetuer adipisci elit, sed diam nonumny nibh”. </a:t>
            </a:r>
          </a:p>
          <a:p>
            <a:pPr lvl="1"/>
            <a:endParaRPr/>
          </a:p>
          <a:p>
            <a:pPr lvl="2"/>
            <a:endParaRPr/>
          </a:p>
          <a:p>
            <a:pPr lvl="3"/>
            <a:endParaRPr/>
          </a:p>
          <a:p>
            <a:pPr lvl="4"/>
            <a:endParaRPr/>
          </a:p>
        </p:txBody>
      </p:sp>
      <p:sp>
        <p:nvSpPr>
          <p:cNvPr id="38" name="Espaço Reservado para Texto 3"/>
          <p:cNvSpPr>
            <a:spLocks noGrp="1"/>
          </p:cNvSpPr>
          <p:nvPr>
            <p:ph type="body" sz="quarter" idx="21" hasCustomPrompt="1"/>
          </p:nvPr>
        </p:nvSpPr>
        <p:spPr>
          <a:xfrm>
            <a:off x="638004" y="3807260"/>
            <a:ext cx="6183126" cy="417711"/>
          </a:xfrm>
          <a:prstGeom prst="rect">
            <a:avLst/>
          </a:prstGeom>
        </p:spPr>
        <p:txBody>
          <a:bodyPr>
            <a:normAutofit/>
          </a:bodyPr>
          <a:lstStyle>
            <a:lvl1pPr marL="164435" indent="-164435" defTabSz="657742">
              <a:spcBef>
                <a:spcPts val="661"/>
              </a:spcBef>
              <a:buSzTx/>
              <a:buFontTx/>
              <a:buNone/>
              <a:defRPr sz="2302">
                <a:solidFill>
                  <a:srgbClr val="FF4C24"/>
                </a:solidFill>
                <a:latin typeface="Dasa Sans Leve"/>
                <a:ea typeface="Dasa Sans Leve"/>
                <a:cs typeface="Dasa Sans Leve"/>
                <a:sym typeface="Dasa Sans Leve"/>
              </a:defRPr>
            </a:lvl1pPr>
          </a:lstStyle>
          <a:p>
            <a:r>
              <a:t>Consectetuer Adipiscing.</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308453" y="170642"/>
            <a:ext cx="2268141" cy="3628103"/>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504031" y="170642"/>
            <a:ext cx="6636411" cy="3628103"/>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65927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ext slide | Medical Affairs">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79814" y="150437"/>
            <a:ext cx="8835644" cy="714400"/>
          </a:xfrm>
        </p:spPr>
        <p:txBody>
          <a:bodyPr/>
          <a:lstStyle/>
          <a:p>
            <a:r>
              <a:rPr lang="en-US"/>
              <a:t>Click to edit Master title style</a:t>
            </a:r>
            <a:endParaRPr lang="en-US" dirty="0"/>
          </a:p>
        </p:txBody>
      </p:sp>
      <p:sp>
        <p:nvSpPr>
          <p:cNvPr id="13" name="Text Placeholder 12"/>
          <p:cNvSpPr>
            <a:spLocks noGrp="1"/>
          </p:cNvSpPr>
          <p:nvPr>
            <p:ph type="body" sz="quarter" idx="13"/>
          </p:nvPr>
        </p:nvSpPr>
        <p:spPr>
          <a:xfrm>
            <a:off x="378542" y="1233211"/>
            <a:ext cx="8837219" cy="35703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4"/>
          </p:nvPr>
        </p:nvSpPr>
        <p:spPr>
          <a:xfrm>
            <a:off x="577420" y="5194283"/>
            <a:ext cx="8638037" cy="431617"/>
          </a:xfrm>
        </p:spPr>
        <p:txBody>
          <a:bodyPr anchor="b"/>
          <a:lstStyle>
            <a:lvl1pPr>
              <a:spcBef>
                <a:spcPts val="0"/>
              </a:spcBef>
              <a:spcAft>
                <a:spcPts val="0"/>
              </a:spcAft>
              <a:defRPr sz="771"/>
            </a:lvl1pPr>
            <a:lvl2pPr marL="0" indent="0">
              <a:buNone/>
              <a:defRPr/>
            </a:lvl2pPr>
            <a:lvl3pPr marL="223209" indent="0">
              <a:buNone/>
              <a:defRPr/>
            </a:lvl3pPr>
            <a:lvl4pPr marL="446417" indent="0">
              <a:buNone/>
              <a:defRPr/>
            </a:lvl4pPr>
            <a:lvl5pPr marL="669624" indent="0">
              <a:buNone/>
              <a:defRPr/>
            </a:lvl5pPr>
          </a:lstStyle>
          <a:p>
            <a:pPr lvl="0"/>
            <a:r>
              <a:rPr lang="en-US"/>
              <a:t>Click to edit Master text styles</a:t>
            </a:r>
          </a:p>
        </p:txBody>
      </p:sp>
      <p:sp>
        <p:nvSpPr>
          <p:cNvPr id="5" name="Slide Number Placeholder 4">
            <a:extLst>
              <a:ext uri="{FF2B5EF4-FFF2-40B4-BE49-F238E27FC236}">
                <a16:creationId xmlns:a16="http://schemas.microsoft.com/office/drawing/2014/main" id="{6D7DE9A1-5C39-4473-B233-BBE79D8AB6A6}"/>
              </a:ext>
            </a:extLst>
          </p:cNvPr>
          <p:cNvSpPr>
            <a:spLocks noGrp="1"/>
          </p:cNvSpPr>
          <p:nvPr>
            <p:ph type="sldNum" sz="quarter" idx="17"/>
          </p:nvPr>
        </p:nvSpPr>
        <p:spPr/>
        <p:txBody>
          <a:bodyPr/>
          <a:lstStyle/>
          <a:p>
            <a:fld id="{EEAD9179-7A6B-4268-BEB2-F3B8EB06115B}" type="slidenum">
              <a:rPr lang="en-US" smtClean="0">
                <a:solidFill>
                  <a:srgbClr val="00BCFF"/>
                </a:solidFill>
              </a:rPr>
              <a:pPr/>
              <a:t>‹nº›</a:t>
            </a:fld>
            <a:endParaRPr lang="en-US" dirty="0">
              <a:solidFill>
                <a:srgbClr val="00BCFF"/>
              </a:solidFill>
            </a:endParaRPr>
          </a:p>
        </p:txBody>
      </p:sp>
    </p:spTree>
    <p:extLst>
      <p:ext uri="{BB962C8B-B14F-4D97-AF65-F5344CB8AC3E}">
        <p14:creationId xmlns:p14="http://schemas.microsoft.com/office/powerpoint/2010/main" val="239184254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itle Only Slid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4950900"/>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3932" y="226227"/>
            <a:ext cx="9072265" cy="946580"/>
          </a:xfrm>
          <a:prstGeom prst="rect">
            <a:avLst/>
          </a:prstGeom>
        </p:spPr>
        <p:txBody>
          <a:bodyPr lIns="0" tIns="0" rIns="0" bIns="0" anchor="ctr">
            <a:noAutofit/>
          </a:bodyPr>
          <a:lstStyle/>
          <a:p>
            <a:pPr algn="ctr"/>
            <a:endParaRPr lang="pt-BR" sz="3638" b="0" strike="noStrike" spc="-1">
              <a:latin typeface="Arial"/>
            </a:endParaRPr>
          </a:p>
        </p:txBody>
      </p:sp>
      <p:sp>
        <p:nvSpPr>
          <p:cNvPr id="41" name="PlaceHolder 2"/>
          <p:cNvSpPr>
            <a:spLocks noGrp="1"/>
          </p:cNvSpPr>
          <p:nvPr>
            <p:ph type="subTitle"/>
          </p:nvPr>
        </p:nvSpPr>
        <p:spPr>
          <a:xfrm>
            <a:off x="503932" y="1326701"/>
            <a:ext cx="9072265" cy="3288621"/>
          </a:xfrm>
          <a:prstGeom prst="rect">
            <a:avLst/>
          </a:prstGeom>
        </p:spPr>
        <p:txBody>
          <a:bodyPr lIns="0" tIns="0" rIns="0" bIns="0" anchor="ctr">
            <a:noAutofit/>
          </a:bodyPr>
          <a:lstStyle/>
          <a:p>
            <a:pPr algn="ctr"/>
            <a:endParaRPr lang="pt-BR" sz="2646" b="0" strike="noStrike" spc="-1">
              <a:latin typeface="Arial"/>
            </a:endParaRPr>
          </a:p>
        </p:txBody>
      </p:sp>
    </p:spTree>
    <p:extLst>
      <p:ext uri="{BB962C8B-B14F-4D97-AF65-F5344CB8AC3E}">
        <p14:creationId xmlns:p14="http://schemas.microsoft.com/office/powerpoint/2010/main" val="147265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exto + Ilustra 2">
    <p:spTree>
      <p:nvGrpSpPr>
        <p:cNvPr id="1" name=""/>
        <p:cNvGrpSpPr/>
        <p:nvPr/>
      </p:nvGrpSpPr>
      <p:grpSpPr>
        <a:xfrm>
          <a:off x="0" y="0"/>
          <a:ext cx="0" cy="0"/>
          <a:chOff x="0" y="0"/>
          <a:chExt cx="0" cy="0"/>
        </a:xfrm>
      </p:grpSpPr>
      <p:sp>
        <p:nvSpPr>
          <p:cNvPr id="46" name="Body Level One…"/>
          <p:cNvSpPr txBox="1">
            <a:spLocks noGrp="1"/>
          </p:cNvSpPr>
          <p:nvPr>
            <p:ph type="body" sz="quarter" idx="1" hasCustomPrompt="1"/>
          </p:nvPr>
        </p:nvSpPr>
        <p:spPr>
          <a:xfrm>
            <a:off x="600912" y="1104983"/>
            <a:ext cx="4838425" cy="1511543"/>
          </a:xfrm>
          <a:prstGeom prst="rect">
            <a:avLst/>
          </a:prstGeom>
        </p:spPr>
        <p:txBody>
          <a:bodyPr>
            <a:normAutofit/>
          </a:bodyPr>
          <a:lstStyle>
            <a:lvl1pPr marL="0" indent="0">
              <a:lnSpc>
                <a:spcPts val="3638"/>
              </a:lnSpc>
              <a:buSzTx/>
              <a:buFontTx/>
              <a:buNone/>
              <a:defRPr sz="3638" b="1">
                <a:solidFill>
                  <a:srgbClr val="0037FF"/>
                </a:solidFill>
                <a:latin typeface="Dasa Sans Negrito"/>
                <a:ea typeface="Dasa Sans Negrito"/>
                <a:cs typeface="Dasa Sans Negrito"/>
                <a:sym typeface="Dasa Sans Negrito"/>
              </a:defRPr>
            </a:lvl1pPr>
            <a:lvl2pPr marL="724525" indent="-346512">
              <a:lnSpc>
                <a:spcPts val="3638"/>
              </a:lnSpc>
              <a:buFontTx/>
              <a:defRPr sz="3638" b="1">
                <a:solidFill>
                  <a:srgbClr val="0037FF"/>
                </a:solidFill>
                <a:latin typeface="Dasa Sans Negrito"/>
                <a:ea typeface="Dasa Sans Negrito"/>
                <a:cs typeface="Dasa Sans Negrito"/>
                <a:sym typeface="Dasa Sans Negrito"/>
              </a:defRPr>
            </a:lvl2pPr>
            <a:lvl3pPr marL="1171839" indent="-415813">
              <a:lnSpc>
                <a:spcPts val="3638"/>
              </a:lnSpc>
              <a:buFontTx/>
              <a:defRPr sz="3638" b="1">
                <a:solidFill>
                  <a:srgbClr val="0037FF"/>
                </a:solidFill>
                <a:latin typeface="Dasa Sans Negrito"/>
                <a:ea typeface="Dasa Sans Negrito"/>
                <a:cs typeface="Dasa Sans Negrito"/>
                <a:sym typeface="Dasa Sans Negrito"/>
              </a:defRPr>
            </a:lvl3pPr>
            <a:lvl4pPr marL="1596055" indent="-462016">
              <a:lnSpc>
                <a:spcPts val="3638"/>
              </a:lnSpc>
              <a:buFontTx/>
              <a:defRPr sz="3638" b="1">
                <a:solidFill>
                  <a:srgbClr val="0037FF"/>
                </a:solidFill>
                <a:latin typeface="Dasa Sans Negrito"/>
                <a:ea typeface="Dasa Sans Negrito"/>
                <a:cs typeface="Dasa Sans Negrito"/>
                <a:sym typeface="Dasa Sans Negrito"/>
              </a:defRPr>
            </a:lvl4pPr>
            <a:lvl5pPr marL="1974068" indent="-462016">
              <a:lnSpc>
                <a:spcPts val="3638"/>
              </a:lnSpc>
              <a:buFontTx/>
              <a:defRPr sz="3638" b="1">
                <a:solidFill>
                  <a:srgbClr val="0037FF"/>
                </a:solidFill>
                <a:latin typeface="Dasa Sans Negrito"/>
                <a:ea typeface="Dasa Sans Negrito"/>
                <a:cs typeface="Dasa Sans Negrito"/>
                <a:sym typeface="Dasa Sans Negrito"/>
              </a:defRPr>
            </a:lvl5pPr>
          </a:lstStyle>
          <a:p>
            <a:r>
              <a:t>Lorem ipsum dolor sit quis amet, nighart consectetuer.</a:t>
            </a:r>
          </a:p>
          <a:p>
            <a:pPr lvl="1"/>
            <a:endParaRPr/>
          </a:p>
          <a:p>
            <a:pPr lvl="2"/>
            <a:endParaRPr/>
          </a:p>
          <a:p>
            <a:pPr lvl="3"/>
            <a:endParaRPr/>
          </a:p>
          <a:p>
            <a:pPr lvl="4"/>
            <a:endParaRPr/>
          </a:p>
        </p:txBody>
      </p:sp>
      <p:sp>
        <p:nvSpPr>
          <p:cNvPr id="47" name="Espaço Reservado para Texto 11"/>
          <p:cNvSpPr>
            <a:spLocks noGrp="1"/>
          </p:cNvSpPr>
          <p:nvPr>
            <p:ph type="body" sz="half" idx="21" hasCustomPrompt="1"/>
          </p:nvPr>
        </p:nvSpPr>
        <p:spPr>
          <a:xfrm>
            <a:off x="627551" y="2835276"/>
            <a:ext cx="5370965" cy="2159273"/>
          </a:xfrm>
          <a:prstGeom prst="rect">
            <a:avLst/>
          </a:prstGeom>
        </p:spPr>
        <p:txBody>
          <a:bodyPr numCol="2">
            <a:normAutofit/>
          </a:bodyPr>
          <a:lstStyle>
            <a:lvl1pPr marL="0" indent="0">
              <a:lnSpc>
                <a:spcPts val="1571"/>
              </a:lnSpc>
              <a:spcBef>
                <a:spcPts val="0"/>
              </a:spcBef>
              <a:buSzTx/>
              <a:buFontTx/>
              <a:buNone/>
              <a:defRPr sz="1323">
                <a:solidFill>
                  <a:srgbClr val="000E40"/>
                </a:solidFill>
                <a:latin typeface="Dasa Sans Regular"/>
                <a:ea typeface="Dasa Sans Regular"/>
                <a:cs typeface="Dasa Sans Regular"/>
                <a:sym typeface="Dasa Sans Regular"/>
              </a:defRPr>
            </a:lvl1pPr>
          </a:lstStyle>
          <a:p>
            <a:r>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a:t>
            </a:r>
          </a:p>
        </p:txBody>
      </p:sp>
      <p:pic>
        <p:nvPicPr>
          <p:cNvPr id="48" name="Imagem 2" descr="Image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7888" y="778734"/>
            <a:ext cx="3914938" cy="5059833"/>
          </a:xfrm>
          <a:prstGeom prst="rect">
            <a:avLst/>
          </a:prstGeom>
          <a:ln w="12700">
            <a:miter lim="400000"/>
          </a:ln>
        </p:spPr>
      </p:pic>
      <p:sp>
        <p:nvSpPr>
          <p:cNvPr id="49"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2_Layout Personalizado">
    <p:bg>
      <p:bgPr>
        <a:solidFill>
          <a:srgbClr val="000E40"/>
        </a:solidFill>
        <a:effectLst/>
      </p:bgPr>
    </p:bg>
    <p:spTree>
      <p:nvGrpSpPr>
        <p:cNvPr id="1" name=""/>
        <p:cNvGrpSpPr/>
        <p:nvPr/>
      </p:nvGrpSpPr>
      <p:grpSpPr>
        <a:xfrm>
          <a:off x="0" y="0"/>
          <a:ext cx="0" cy="0"/>
          <a:chOff x="0" y="0"/>
          <a:chExt cx="0" cy="0"/>
        </a:xfrm>
      </p:grpSpPr>
      <p:sp>
        <p:nvSpPr>
          <p:cNvPr id="5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apa Apre">
    <p:bg>
      <p:bgPr>
        <a:solidFill>
          <a:srgbClr val="000E40"/>
        </a:solidFill>
        <a:effectLst/>
      </p:bgPr>
    </p:bg>
    <p:spTree>
      <p:nvGrpSpPr>
        <p:cNvPr id="1" name=""/>
        <p:cNvGrpSpPr/>
        <p:nvPr/>
      </p:nvGrpSpPr>
      <p:grpSpPr>
        <a:xfrm>
          <a:off x="0" y="0"/>
          <a:ext cx="0" cy="0"/>
          <a:chOff x="0" y="0"/>
          <a:chExt cx="0" cy="0"/>
        </a:xfrm>
      </p:grpSpPr>
      <p:sp>
        <p:nvSpPr>
          <p:cNvPr id="65" name="Nome da Palestra"/>
          <p:cNvSpPr txBox="1">
            <a:spLocks noGrp="1"/>
          </p:cNvSpPr>
          <p:nvPr>
            <p:ph type="title" hasCustomPrompt="1"/>
          </p:nvPr>
        </p:nvSpPr>
        <p:spPr>
          <a:xfrm>
            <a:off x="574114" y="1126546"/>
            <a:ext cx="6204823" cy="2382581"/>
          </a:xfrm>
          <a:prstGeom prst="rect">
            <a:avLst/>
          </a:prstGeom>
        </p:spPr>
        <p:txBody>
          <a:bodyPr anchor="t">
            <a:normAutofit/>
          </a:bodyPr>
          <a:lstStyle>
            <a:lvl1pPr>
              <a:lnSpc>
                <a:spcPts val="7276"/>
              </a:lnSpc>
              <a:defRPr sz="8268" b="1">
                <a:solidFill>
                  <a:srgbClr val="FF4C24"/>
                </a:solidFill>
                <a:latin typeface="Dasa Sans Negrito"/>
                <a:ea typeface="Dasa Sans Negrito"/>
                <a:cs typeface="Dasa Sans Negrito"/>
                <a:sym typeface="Dasa Sans Negrito"/>
              </a:defRPr>
            </a:lvl1pPr>
          </a:lstStyle>
          <a:p>
            <a:r>
              <a:t>Nome da Palestra</a:t>
            </a:r>
          </a:p>
        </p:txBody>
      </p:sp>
      <p:sp>
        <p:nvSpPr>
          <p:cNvPr id="66" name="Body Level One…"/>
          <p:cNvSpPr txBox="1">
            <a:spLocks noGrp="1"/>
          </p:cNvSpPr>
          <p:nvPr>
            <p:ph type="body" sz="quarter" idx="1" hasCustomPrompt="1"/>
          </p:nvPr>
        </p:nvSpPr>
        <p:spPr>
          <a:xfrm>
            <a:off x="604306" y="3338703"/>
            <a:ext cx="6183126" cy="611570"/>
          </a:xfrm>
          <a:prstGeom prst="rect">
            <a:avLst/>
          </a:prstGeom>
        </p:spPr>
        <p:txBody>
          <a:bodyPr>
            <a:normAutofit/>
          </a:bodyPr>
          <a:lstStyle>
            <a:lvl1pPr>
              <a:buSzTx/>
              <a:buFontTx/>
              <a:buNone/>
              <a:defRPr sz="2646">
                <a:solidFill>
                  <a:srgbClr val="ABE6FF"/>
                </a:solidFill>
                <a:latin typeface="Dasa Sans Leve"/>
                <a:ea typeface="Dasa Sans Leve"/>
                <a:cs typeface="Dasa Sans Leve"/>
                <a:sym typeface="Dasa Sans Leve"/>
              </a:defRPr>
            </a:lvl1pPr>
            <a:lvl2pPr marL="630022" indent="-252009">
              <a:buFontTx/>
              <a:defRPr sz="2646">
                <a:solidFill>
                  <a:srgbClr val="ABE6FF"/>
                </a:solidFill>
                <a:latin typeface="Dasa Sans Leve"/>
                <a:ea typeface="Dasa Sans Leve"/>
                <a:cs typeface="Dasa Sans Leve"/>
                <a:sym typeface="Dasa Sans Leve"/>
              </a:defRPr>
            </a:lvl2pPr>
            <a:lvl3pPr marL="1058436" indent="-302410">
              <a:buFontTx/>
              <a:defRPr sz="2646">
                <a:solidFill>
                  <a:srgbClr val="ABE6FF"/>
                </a:solidFill>
                <a:latin typeface="Dasa Sans Leve"/>
                <a:ea typeface="Dasa Sans Leve"/>
                <a:cs typeface="Dasa Sans Leve"/>
                <a:sym typeface="Dasa Sans Leve"/>
              </a:defRPr>
            </a:lvl3pPr>
            <a:lvl4pPr marL="1470050" indent="-336012">
              <a:buFontTx/>
              <a:defRPr sz="2646">
                <a:solidFill>
                  <a:srgbClr val="ABE6FF"/>
                </a:solidFill>
                <a:latin typeface="Dasa Sans Leve"/>
                <a:ea typeface="Dasa Sans Leve"/>
                <a:cs typeface="Dasa Sans Leve"/>
                <a:sym typeface="Dasa Sans Leve"/>
              </a:defRPr>
            </a:lvl4pPr>
            <a:lvl5pPr marL="1848063" indent="-336012">
              <a:buFontTx/>
              <a:defRPr sz="2646">
                <a:solidFill>
                  <a:srgbClr val="ABE6FF"/>
                </a:solidFill>
                <a:latin typeface="Dasa Sans Leve"/>
                <a:ea typeface="Dasa Sans Leve"/>
                <a:cs typeface="Dasa Sans Leve"/>
                <a:sym typeface="Dasa Sans Leve"/>
              </a:defRPr>
            </a:lvl5pPr>
          </a:lstStyle>
          <a:p>
            <a:r>
              <a:t>Nome do palestrante</a:t>
            </a:r>
          </a:p>
          <a:p>
            <a:pPr lvl="1"/>
            <a:endParaRPr/>
          </a:p>
          <a:p>
            <a:pPr lvl="2"/>
            <a:endParaRPr/>
          </a:p>
          <a:p>
            <a:pPr lvl="3"/>
            <a:endParaRPr/>
          </a:p>
          <a:p>
            <a:pPr lvl="4"/>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apa Cap">
    <p:bg>
      <p:bgPr>
        <a:solidFill>
          <a:srgbClr val="000E40"/>
        </a:solidFill>
        <a:effectLst/>
      </p:bgPr>
    </p:bg>
    <p:spTree>
      <p:nvGrpSpPr>
        <p:cNvPr id="1" name=""/>
        <p:cNvGrpSpPr/>
        <p:nvPr/>
      </p:nvGrpSpPr>
      <p:grpSpPr>
        <a:xfrm>
          <a:off x="0" y="0"/>
          <a:ext cx="0" cy="0"/>
          <a:chOff x="0" y="0"/>
          <a:chExt cx="0" cy="0"/>
        </a:xfrm>
      </p:grpSpPr>
      <p:sp>
        <p:nvSpPr>
          <p:cNvPr id="75" name="Body Level One…"/>
          <p:cNvSpPr txBox="1">
            <a:spLocks noGrp="1"/>
          </p:cNvSpPr>
          <p:nvPr>
            <p:ph type="body" sz="half" idx="1" hasCustomPrompt="1"/>
          </p:nvPr>
        </p:nvSpPr>
        <p:spPr>
          <a:xfrm>
            <a:off x="566935" y="1198429"/>
            <a:ext cx="5158637" cy="3592662"/>
          </a:xfrm>
          <a:prstGeom prst="rect">
            <a:avLst/>
          </a:prstGeom>
        </p:spPr>
        <p:txBody>
          <a:bodyPr>
            <a:normAutofit/>
          </a:bodyPr>
          <a:lstStyle>
            <a:lvl1pPr marL="0" indent="0">
              <a:lnSpc>
                <a:spcPts val="7276"/>
              </a:lnSpc>
              <a:spcBef>
                <a:spcPts val="0"/>
              </a:spcBef>
              <a:buSzTx/>
              <a:buFontTx/>
              <a:buNone/>
              <a:defRPr sz="8268" b="1">
                <a:solidFill>
                  <a:srgbClr val="FF4C24"/>
                </a:solidFill>
                <a:latin typeface="Dasa Sans Negrito"/>
                <a:ea typeface="Dasa Sans Negrito"/>
                <a:cs typeface="Dasa Sans Negrito"/>
                <a:sym typeface="Dasa Sans Negrito"/>
              </a:defRPr>
            </a:lvl1pPr>
            <a:lvl2pPr marL="1165540" indent="-787527">
              <a:lnSpc>
                <a:spcPts val="7276"/>
              </a:lnSpc>
              <a:spcBef>
                <a:spcPts val="0"/>
              </a:spcBef>
              <a:buFontTx/>
              <a:defRPr sz="8268" b="1">
                <a:solidFill>
                  <a:srgbClr val="FF4C24"/>
                </a:solidFill>
                <a:latin typeface="Dasa Sans Negrito"/>
                <a:ea typeface="Dasa Sans Negrito"/>
                <a:cs typeface="Dasa Sans Negrito"/>
                <a:sym typeface="Dasa Sans Negrito"/>
              </a:defRPr>
            </a:lvl2pPr>
            <a:lvl3pPr marL="1701058" indent="-945032">
              <a:lnSpc>
                <a:spcPts val="7276"/>
              </a:lnSpc>
              <a:spcBef>
                <a:spcPts val="0"/>
              </a:spcBef>
              <a:buFontTx/>
              <a:defRPr sz="8268" b="1">
                <a:solidFill>
                  <a:srgbClr val="FF4C24"/>
                </a:solidFill>
                <a:latin typeface="Dasa Sans Negrito"/>
                <a:ea typeface="Dasa Sans Negrito"/>
                <a:cs typeface="Dasa Sans Negrito"/>
                <a:sym typeface="Dasa Sans Negrito"/>
              </a:defRPr>
            </a:lvl3pPr>
            <a:lvl4pPr marL="2184075" indent="-1050036">
              <a:lnSpc>
                <a:spcPts val="7276"/>
              </a:lnSpc>
              <a:spcBef>
                <a:spcPts val="0"/>
              </a:spcBef>
              <a:buFontTx/>
              <a:defRPr sz="8268" b="1">
                <a:solidFill>
                  <a:srgbClr val="FF4C24"/>
                </a:solidFill>
                <a:latin typeface="Dasa Sans Negrito"/>
                <a:ea typeface="Dasa Sans Negrito"/>
                <a:cs typeface="Dasa Sans Negrito"/>
                <a:sym typeface="Dasa Sans Negrito"/>
              </a:defRPr>
            </a:lvl4pPr>
            <a:lvl5pPr marL="2562088" indent="-1050036">
              <a:lnSpc>
                <a:spcPts val="7276"/>
              </a:lnSpc>
              <a:spcBef>
                <a:spcPts val="0"/>
              </a:spcBef>
              <a:buFontTx/>
              <a:defRPr sz="8268" b="1">
                <a:solidFill>
                  <a:srgbClr val="FF4C24"/>
                </a:solidFill>
                <a:latin typeface="Dasa Sans Negrito"/>
                <a:ea typeface="Dasa Sans Negrito"/>
                <a:cs typeface="Dasa Sans Negrito"/>
                <a:sym typeface="Dasa Sans Negrito"/>
              </a:defRPr>
            </a:lvl5pPr>
          </a:lstStyle>
          <a:p>
            <a:r>
              <a:t>Lorem</a:t>
            </a:r>
          </a:p>
          <a:p>
            <a:pPr lvl="1"/>
            <a:endParaRPr/>
          </a:p>
          <a:p>
            <a:pPr lvl="2"/>
            <a:endParaRPr/>
          </a:p>
          <a:p>
            <a:pPr lvl="3"/>
            <a:endParaRPr/>
          </a:p>
          <a:p>
            <a:pPr lvl="4"/>
            <a:endParaRPr/>
          </a:p>
        </p:txBody>
      </p:sp>
      <p:sp>
        <p:nvSpPr>
          <p:cNvPr id="76" name="Espaço Reservado para Texto 7"/>
          <p:cNvSpPr>
            <a:spLocks noGrp="1"/>
          </p:cNvSpPr>
          <p:nvPr>
            <p:ph type="body" sz="half" idx="21" hasCustomPrompt="1"/>
          </p:nvPr>
        </p:nvSpPr>
        <p:spPr>
          <a:xfrm>
            <a:off x="7078095" y="522454"/>
            <a:ext cx="3373010" cy="4548447"/>
          </a:xfrm>
          <a:prstGeom prst="rect">
            <a:avLst/>
          </a:prstGeom>
        </p:spPr>
        <p:txBody>
          <a:bodyPr>
            <a:normAutofit/>
          </a:bodyPr>
          <a:lstStyle>
            <a:lvl1pPr marL="151205" indent="-151205" defTabSz="604821">
              <a:spcBef>
                <a:spcPts val="661"/>
              </a:spcBef>
              <a:buSzTx/>
              <a:buFontTx/>
              <a:buNone/>
              <a:defRPr sz="29103" b="1">
                <a:solidFill>
                  <a:srgbClr val="ABE6FF"/>
                </a:solidFill>
                <a:latin typeface="Dasa Sans Negrito"/>
                <a:ea typeface="Dasa Sans Negrito"/>
                <a:cs typeface="Dasa Sans Negrito"/>
                <a:sym typeface="Dasa Sans Negrito"/>
              </a:defRPr>
            </a:lvl1pPr>
          </a:lstStyle>
          <a:p>
            <a:r>
              <a:rPr dirty="0"/>
              <a:t>2</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abela 1">
    <p:bg>
      <p:bgPr>
        <a:solidFill>
          <a:srgbClr val="000E40"/>
        </a:solidFill>
        <a:effectLst/>
      </p:bgPr>
    </p:bg>
    <p:spTree>
      <p:nvGrpSpPr>
        <p:cNvPr id="1" name=""/>
        <p:cNvGrpSpPr/>
        <p:nvPr/>
      </p:nvGrpSpPr>
      <p:grpSpPr>
        <a:xfrm>
          <a:off x="0" y="0"/>
          <a:ext cx="0" cy="0"/>
          <a:chOff x="0" y="0"/>
          <a:chExt cx="0" cy="0"/>
        </a:xfrm>
      </p:grpSpPr>
      <p:graphicFrame>
        <p:nvGraphicFramePr>
          <p:cNvPr id="85" name="Tabela 6"/>
          <p:cNvGraphicFramePr/>
          <p:nvPr/>
        </p:nvGraphicFramePr>
        <p:xfrm>
          <a:off x="694355" y="1999108"/>
          <a:ext cx="8724192" cy="2896144"/>
        </p:xfrm>
        <a:graphic>
          <a:graphicData uri="http://schemas.openxmlformats.org/drawingml/2006/table">
            <a:tbl>
              <a:tblPr firstRow="1" bandRow="1"/>
              <a:tblGrid>
                <a:gridCol w="1454032">
                  <a:extLst>
                    <a:ext uri="{9D8B030D-6E8A-4147-A177-3AD203B41FA5}">
                      <a16:colId xmlns:a16="http://schemas.microsoft.com/office/drawing/2014/main" val="20000"/>
                    </a:ext>
                  </a:extLst>
                </a:gridCol>
                <a:gridCol w="1454032">
                  <a:extLst>
                    <a:ext uri="{9D8B030D-6E8A-4147-A177-3AD203B41FA5}">
                      <a16:colId xmlns:a16="http://schemas.microsoft.com/office/drawing/2014/main" val="20001"/>
                    </a:ext>
                  </a:extLst>
                </a:gridCol>
                <a:gridCol w="1454032">
                  <a:extLst>
                    <a:ext uri="{9D8B030D-6E8A-4147-A177-3AD203B41FA5}">
                      <a16:colId xmlns:a16="http://schemas.microsoft.com/office/drawing/2014/main" val="20002"/>
                    </a:ext>
                  </a:extLst>
                </a:gridCol>
                <a:gridCol w="1454032">
                  <a:extLst>
                    <a:ext uri="{9D8B030D-6E8A-4147-A177-3AD203B41FA5}">
                      <a16:colId xmlns:a16="http://schemas.microsoft.com/office/drawing/2014/main" val="20003"/>
                    </a:ext>
                  </a:extLst>
                </a:gridCol>
                <a:gridCol w="1454032">
                  <a:extLst>
                    <a:ext uri="{9D8B030D-6E8A-4147-A177-3AD203B41FA5}">
                      <a16:colId xmlns:a16="http://schemas.microsoft.com/office/drawing/2014/main" val="20004"/>
                    </a:ext>
                  </a:extLst>
                </a:gridCol>
                <a:gridCol w="1454032">
                  <a:extLst>
                    <a:ext uri="{9D8B030D-6E8A-4147-A177-3AD203B41FA5}">
                      <a16:colId xmlns:a16="http://schemas.microsoft.com/office/drawing/2014/main" val="20005"/>
                    </a:ext>
                  </a:extLst>
                </a:gridCol>
              </a:tblGrid>
              <a:tr h="363262">
                <a:tc>
                  <a:txBody>
                    <a:bodyPr/>
                    <a:lstStyle/>
                    <a:p>
                      <a:pPr algn="ctr">
                        <a:defRPr sz="1000" b="0">
                          <a:ln w="9525" cap="flat">
                            <a:solidFill>
                              <a:srgbClr val="ABE6FF"/>
                            </a:solidFill>
                            <a:prstDash val="solid"/>
                            <a:round/>
                          </a:ln>
                          <a:solidFill>
                            <a:srgbClr val="ABE6FF"/>
                          </a:solidFill>
                          <a:latin typeface="Dasa Sans Leve"/>
                          <a:ea typeface="Dasa Sans Leve"/>
                          <a:cs typeface="Dasa Sans Leve"/>
                          <a:sym typeface="Dasa Sans Leve"/>
                        </a:defRPr>
                      </a:pPr>
                      <a:endParaRPr sz="800"/>
                    </a:p>
                  </a:txBody>
                  <a:tcPr marL="37802" marR="37802" marT="37804" marB="37804" anchor="ctr" horzOverflow="overflow">
                    <a:lnL w="12700">
                      <a:miter lim="400000"/>
                    </a:lnL>
                    <a:lnR w="12700">
                      <a:miter lim="400000"/>
                    </a:lnR>
                    <a:lnT w="12700">
                      <a:miter lim="400000"/>
                    </a:lnT>
                    <a:lnB w="12700">
                      <a:solidFill>
                        <a:srgbClr val="FFFFFF"/>
                      </a:solidFill>
                    </a:lnB>
                    <a:noFill/>
                  </a:tcPr>
                </a:tc>
                <a:tc>
                  <a:txBody>
                    <a:bodyPr/>
                    <a:lstStyle/>
                    <a:p>
                      <a:pPr algn="l">
                        <a:defRPr sz="1800" b="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miter lim="400000"/>
                    </a:lnT>
                    <a:lnB w="12700">
                      <a:solidFill>
                        <a:srgbClr val="FFFFFF"/>
                      </a:solidFill>
                    </a:lnB>
                    <a:noFill/>
                  </a:tcPr>
                </a:tc>
                <a:tc>
                  <a:txBody>
                    <a:bodyPr/>
                    <a:lstStyle/>
                    <a:p>
                      <a:pPr algn="l">
                        <a:defRPr sz="1800" b="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miter lim="400000"/>
                    </a:lnT>
                    <a:lnB w="12700">
                      <a:solidFill>
                        <a:srgbClr val="FFFFFF"/>
                      </a:solidFill>
                    </a:lnB>
                    <a:noFill/>
                  </a:tcPr>
                </a:tc>
                <a:tc>
                  <a:txBody>
                    <a:bodyPr/>
                    <a:lstStyle/>
                    <a:p>
                      <a:pPr algn="l">
                        <a:defRPr sz="1800" b="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miter lim="400000"/>
                    </a:lnT>
                    <a:lnB w="12700">
                      <a:solidFill>
                        <a:srgbClr val="FFFFFF"/>
                      </a:solidFill>
                    </a:lnB>
                    <a:noFill/>
                  </a:tcPr>
                </a:tc>
                <a:tc>
                  <a:txBody>
                    <a:bodyPr/>
                    <a:lstStyle/>
                    <a:p>
                      <a:pPr algn="l">
                        <a:defRPr sz="1800" b="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miter lim="400000"/>
                    </a:lnT>
                    <a:lnB w="12700">
                      <a:solidFill>
                        <a:srgbClr val="FFFFFF"/>
                      </a:solidFill>
                    </a:lnB>
                    <a:noFill/>
                  </a:tcPr>
                </a:tc>
                <a:tc>
                  <a:txBody>
                    <a:bodyPr/>
                    <a:lstStyle/>
                    <a:p>
                      <a:pPr algn="l">
                        <a:defRPr sz="1800" b="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miter lim="400000"/>
                    </a:lnT>
                    <a:lnB w="12700">
                      <a:solidFill>
                        <a:srgbClr val="FFFFFF"/>
                      </a:solidFill>
                    </a:lnB>
                    <a:noFill/>
                  </a:tcPr>
                </a:tc>
                <a:extLst>
                  <a:ext uri="{0D108BD9-81ED-4DB2-BD59-A6C34878D82A}">
                    <a16:rowId xmlns:a16="http://schemas.microsoft.com/office/drawing/2014/main" val="10000"/>
                  </a:ext>
                </a:extLst>
              </a:tr>
              <a:tr h="363262">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solidFill>
                        <a:srgbClr val="FFFFFF"/>
                      </a:solidFill>
                    </a:lnT>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solidFill>
                        <a:srgbClr val="FFFFFF"/>
                      </a:solidFill>
                    </a:lnT>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solidFill>
                        <a:srgbClr val="FFFFFF"/>
                      </a:solidFill>
                    </a:lnT>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solidFill>
                        <a:srgbClr val="FFFFFF"/>
                      </a:solidFill>
                    </a:lnT>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solidFill>
                        <a:srgbClr val="FFFFFF"/>
                      </a:solidFill>
                    </a:lnT>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T w="12700">
                      <a:solidFill>
                        <a:srgbClr val="FFFFFF"/>
                      </a:solidFill>
                    </a:lnT>
                    <a:noFill/>
                  </a:tcPr>
                </a:tc>
                <a:extLst>
                  <a:ext uri="{0D108BD9-81ED-4DB2-BD59-A6C34878D82A}">
                    <a16:rowId xmlns:a16="http://schemas.microsoft.com/office/drawing/2014/main" val="10001"/>
                  </a:ext>
                </a:extLst>
              </a:tr>
              <a:tr h="363262">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extLst>
                  <a:ext uri="{0D108BD9-81ED-4DB2-BD59-A6C34878D82A}">
                    <a16:rowId xmlns:a16="http://schemas.microsoft.com/office/drawing/2014/main" val="10002"/>
                  </a:ext>
                </a:extLst>
              </a:tr>
              <a:tr h="358286">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extLst>
                  <a:ext uri="{0D108BD9-81ED-4DB2-BD59-A6C34878D82A}">
                    <a16:rowId xmlns:a16="http://schemas.microsoft.com/office/drawing/2014/main" val="10003"/>
                  </a:ext>
                </a:extLst>
              </a:tr>
              <a:tr h="363262">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extLst>
                  <a:ext uri="{0D108BD9-81ED-4DB2-BD59-A6C34878D82A}">
                    <a16:rowId xmlns:a16="http://schemas.microsoft.com/office/drawing/2014/main" val="10004"/>
                  </a:ext>
                </a:extLst>
              </a:tr>
              <a:tr h="363262">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extLst>
                  <a:ext uri="{0D108BD9-81ED-4DB2-BD59-A6C34878D82A}">
                    <a16:rowId xmlns:a16="http://schemas.microsoft.com/office/drawing/2014/main" val="10005"/>
                  </a:ext>
                </a:extLst>
              </a:tr>
              <a:tr h="363262">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noFill/>
                  </a:tcPr>
                </a:tc>
                <a:extLst>
                  <a:ext uri="{0D108BD9-81ED-4DB2-BD59-A6C34878D82A}">
                    <a16:rowId xmlns:a16="http://schemas.microsoft.com/office/drawing/2014/main" val="10006"/>
                  </a:ext>
                </a:extLst>
              </a:tr>
              <a:tr h="358286">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B w="12700">
                      <a:miter lim="400000"/>
                    </a:lnB>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B w="12700">
                      <a:miter lim="400000"/>
                    </a:lnB>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B w="12700">
                      <a:miter lim="400000"/>
                    </a:lnB>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B w="12700">
                      <a:miter lim="400000"/>
                    </a:lnB>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B w="12700">
                      <a:miter lim="400000"/>
                    </a:lnB>
                    <a:noFill/>
                  </a:tcPr>
                </a:tc>
                <a:tc>
                  <a:txBody>
                    <a:bodyPr/>
                    <a:lstStyle/>
                    <a:p>
                      <a:pPr algn="l">
                        <a:defRPr sz="1800">
                          <a:ln w="9525" cap="flat">
                            <a:solidFill>
                              <a:srgbClr val="ABE6FF"/>
                            </a:solidFill>
                            <a:prstDash val="solid"/>
                            <a:round/>
                          </a:ln>
                          <a:solidFill>
                            <a:srgbClr val="ABE6FF"/>
                          </a:solidFill>
                        </a:defRPr>
                      </a:pPr>
                      <a:endParaRPr sz="1500"/>
                    </a:p>
                  </a:txBody>
                  <a:tcPr marL="37802" marR="37802" marT="37804" marB="37804" horzOverflow="overflow">
                    <a:lnL w="12700">
                      <a:miter lim="400000"/>
                    </a:lnL>
                    <a:lnR w="12700">
                      <a:miter lim="400000"/>
                    </a:lnR>
                    <a:lnB w="12700">
                      <a:miter lim="400000"/>
                    </a:lnB>
                    <a:noFill/>
                  </a:tcPr>
                </a:tc>
                <a:extLst>
                  <a:ext uri="{0D108BD9-81ED-4DB2-BD59-A6C34878D82A}">
                    <a16:rowId xmlns:a16="http://schemas.microsoft.com/office/drawing/2014/main" val="10007"/>
                  </a:ext>
                </a:extLst>
              </a:tr>
            </a:tbl>
          </a:graphicData>
        </a:graphic>
      </p:graphicFrame>
      <p:graphicFrame>
        <p:nvGraphicFramePr>
          <p:cNvPr id="86" name="Tabela 6"/>
          <p:cNvGraphicFramePr/>
          <p:nvPr/>
        </p:nvGraphicFramePr>
        <p:xfrm>
          <a:off x="10251482" y="-397258"/>
          <a:ext cx="172211" cy="304208"/>
        </p:xfrm>
        <a:graphic>
          <a:graphicData uri="http://schemas.openxmlformats.org/drawingml/2006/table">
            <a:tbl>
              <a:tblPr/>
              <a:tblGrid>
                <a:gridCol w="172211">
                  <a:extLst>
                    <a:ext uri="{9D8B030D-6E8A-4147-A177-3AD203B41FA5}">
                      <a16:colId xmlns:a16="http://schemas.microsoft.com/office/drawing/2014/main" val="20000"/>
                    </a:ext>
                  </a:extLst>
                </a:gridCol>
              </a:tblGrid>
              <a:tr h="302429">
                <a:tc>
                  <a:txBody>
                    <a:bodyPr/>
                    <a:lstStyle/>
                    <a:p>
                      <a:pPr algn="l">
                        <a:defRPr sz="1800"/>
                      </a:pPr>
                      <a:endParaRPr sz="1500"/>
                    </a:p>
                  </a:txBody>
                  <a:tcPr marL="37802" marR="37802" marT="37804" marB="37804" horzOverflow="overflow">
                    <a:lnL w="12700">
                      <a:solidFill>
                        <a:srgbClr val="ABE6FF"/>
                      </a:solidFill>
                    </a:lnL>
                    <a:lnR w="12700">
                      <a:solidFill>
                        <a:srgbClr val="ABE6FF"/>
                      </a:solidFill>
                    </a:lnR>
                    <a:lnT w="12700">
                      <a:solidFill>
                        <a:srgbClr val="ABE6FF"/>
                      </a:solidFill>
                    </a:lnT>
                    <a:lnB w="12700">
                      <a:solidFill>
                        <a:srgbClr val="ABE6FF"/>
                      </a:solidFill>
                    </a:lnB>
                    <a:noFill/>
                  </a:tcPr>
                </a:tc>
                <a:extLst>
                  <a:ext uri="{0D108BD9-81ED-4DB2-BD59-A6C34878D82A}">
                    <a16:rowId xmlns:a16="http://schemas.microsoft.com/office/drawing/2014/main" val="10000"/>
                  </a:ext>
                </a:extLst>
              </a:tr>
            </a:tbl>
          </a:graphicData>
        </a:graphic>
      </p:graphicFrame>
      <p:sp>
        <p:nvSpPr>
          <p:cNvPr id="87" name="Body Level One…"/>
          <p:cNvSpPr txBox="1">
            <a:spLocks noGrp="1"/>
          </p:cNvSpPr>
          <p:nvPr>
            <p:ph type="body" sz="quarter" idx="1" hasCustomPrompt="1"/>
          </p:nvPr>
        </p:nvSpPr>
        <p:spPr>
          <a:xfrm>
            <a:off x="610751" y="1095886"/>
            <a:ext cx="3643615" cy="505966"/>
          </a:xfrm>
          <a:prstGeom prst="rect">
            <a:avLst/>
          </a:prstGeom>
        </p:spPr>
        <p:txBody>
          <a:bodyPr>
            <a:normAutofit/>
          </a:bodyPr>
          <a:lstStyle>
            <a:lvl1pPr>
              <a:buSzTx/>
              <a:buFontTx/>
              <a:buNone/>
              <a:defRPr sz="3638" b="1">
                <a:solidFill>
                  <a:srgbClr val="FFFFFF"/>
                </a:solidFill>
                <a:latin typeface="Dasa Sans Negrito"/>
                <a:ea typeface="Dasa Sans Negrito"/>
                <a:cs typeface="Dasa Sans Negrito"/>
                <a:sym typeface="Dasa Sans Negrito"/>
              </a:defRPr>
            </a:lvl1pPr>
            <a:lvl2pPr marL="724525" indent="-346512">
              <a:buFontTx/>
              <a:defRPr sz="3638" b="1">
                <a:solidFill>
                  <a:srgbClr val="FFFFFF"/>
                </a:solidFill>
                <a:latin typeface="Dasa Sans Negrito"/>
                <a:ea typeface="Dasa Sans Negrito"/>
                <a:cs typeface="Dasa Sans Negrito"/>
                <a:sym typeface="Dasa Sans Negrito"/>
              </a:defRPr>
            </a:lvl2pPr>
            <a:lvl3pPr marL="1171839" indent="-415813">
              <a:buFontTx/>
              <a:defRPr sz="3638" b="1">
                <a:solidFill>
                  <a:srgbClr val="FFFFFF"/>
                </a:solidFill>
                <a:latin typeface="Dasa Sans Negrito"/>
                <a:ea typeface="Dasa Sans Negrito"/>
                <a:cs typeface="Dasa Sans Negrito"/>
                <a:sym typeface="Dasa Sans Negrito"/>
              </a:defRPr>
            </a:lvl3pPr>
            <a:lvl4pPr marL="1596055" indent="-462016">
              <a:buFontTx/>
              <a:defRPr sz="3638" b="1">
                <a:solidFill>
                  <a:srgbClr val="FFFFFF"/>
                </a:solidFill>
                <a:latin typeface="Dasa Sans Negrito"/>
                <a:ea typeface="Dasa Sans Negrito"/>
                <a:cs typeface="Dasa Sans Negrito"/>
                <a:sym typeface="Dasa Sans Negrito"/>
              </a:defRPr>
            </a:lvl4pPr>
            <a:lvl5pPr marL="1974068" indent="-462016">
              <a:buFontTx/>
              <a:defRPr sz="3638" b="1">
                <a:solidFill>
                  <a:srgbClr val="FFFFFF"/>
                </a:solidFill>
                <a:latin typeface="Dasa Sans Negrito"/>
                <a:ea typeface="Dasa Sans Negrito"/>
                <a:cs typeface="Dasa Sans Negrito"/>
                <a:sym typeface="Dasa Sans Negrito"/>
              </a:defRPr>
            </a:lvl5pPr>
          </a:lstStyle>
          <a:p>
            <a:r>
              <a:t>Tabela 1</a:t>
            </a:r>
          </a:p>
          <a:p>
            <a:pPr lvl="1"/>
            <a:endParaRPr/>
          </a:p>
          <a:p>
            <a:pPr lvl="2"/>
            <a:endParaRPr/>
          </a:p>
          <a:p>
            <a:pPr lvl="3"/>
            <a:endParaRPr/>
          </a:p>
          <a:p>
            <a:pPr lvl="4"/>
            <a:endParaRPr/>
          </a:p>
        </p:txBody>
      </p:sp>
      <p:sp>
        <p:nvSpPr>
          <p:cNvPr id="88" name="Espaço Reservado para Texto 10"/>
          <p:cNvSpPr>
            <a:spLocks noGrp="1"/>
          </p:cNvSpPr>
          <p:nvPr>
            <p:ph type="body" sz="quarter" idx="21" hasCustomPrompt="1"/>
          </p:nvPr>
        </p:nvSpPr>
        <p:spPr>
          <a:xfrm>
            <a:off x="2244890" y="2064574"/>
            <a:ext cx="1230179" cy="259083"/>
          </a:xfrm>
          <a:prstGeom prst="rect">
            <a:avLst/>
          </a:prstGeom>
        </p:spPr>
        <p:txBody>
          <a:bodyPr anchor="ctr">
            <a:normAutofit/>
          </a:bodyPr>
          <a:lstStyle>
            <a:lvl1pPr algn="ctr">
              <a:buSzTx/>
              <a:buFontTx/>
              <a:buNone/>
              <a:defRPr sz="827" b="1">
                <a:solidFill>
                  <a:srgbClr val="ABE6FF"/>
                </a:solidFill>
                <a:latin typeface="Dasa Sans Negrito"/>
                <a:ea typeface="Dasa Sans Negrito"/>
                <a:cs typeface="Dasa Sans Negrito"/>
                <a:sym typeface="Dasa Sans Negrito"/>
              </a:defRPr>
            </a:lvl1pPr>
          </a:lstStyle>
          <a:p>
            <a:r>
              <a:t>Lorem Ipsum</a:t>
            </a:r>
          </a:p>
        </p:txBody>
      </p:sp>
      <p:sp>
        <p:nvSpPr>
          <p:cNvPr id="89" name="Espaço Reservado para Texto 10"/>
          <p:cNvSpPr>
            <a:spLocks noGrp="1"/>
          </p:cNvSpPr>
          <p:nvPr>
            <p:ph type="body" sz="quarter" idx="22" hasCustomPrompt="1"/>
          </p:nvPr>
        </p:nvSpPr>
        <p:spPr>
          <a:xfrm>
            <a:off x="822498" y="2771620"/>
            <a:ext cx="1230179" cy="259083"/>
          </a:xfrm>
          <a:prstGeom prst="rect">
            <a:avLst/>
          </a:prstGeom>
        </p:spPr>
        <p:txBody>
          <a:bodyPr anchor="ctr">
            <a:normAutofit/>
          </a:bodyPr>
          <a:lstStyle>
            <a:lvl1pPr algn="ctr">
              <a:buSzTx/>
              <a:buFontTx/>
              <a:buNone/>
              <a:defRPr sz="827" b="1">
                <a:solidFill>
                  <a:srgbClr val="FF4C24"/>
                </a:solidFill>
                <a:latin typeface="Dasa Sans Negrito"/>
                <a:ea typeface="Dasa Sans Negrito"/>
                <a:cs typeface="Dasa Sans Negrito"/>
                <a:sym typeface="Dasa Sans Negrito"/>
              </a:defRPr>
            </a:lvl1pPr>
          </a:lstStyle>
          <a:p>
            <a:r>
              <a:t>Lorem Ipsum</a:t>
            </a:r>
          </a:p>
        </p:txBody>
      </p:sp>
      <p:sp>
        <p:nvSpPr>
          <p:cNvPr id="90" name="Espaço Reservado para Texto 10"/>
          <p:cNvSpPr>
            <a:spLocks noGrp="1"/>
          </p:cNvSpPr>
          <p:nvPr>
            <p:ph type="body" sz="quarter" idx="23" hasCustomPrompt="1"/>
          </p:nvPr>
        </p:nvSpPr>
        <p:spPr>
          <a:xfrm>
            <a:off x="822498" y="3136839"/>
            <a:ext cx="1230179" cy="259083"/>
          </a:xfrm>
          <a:prstGeom prst="rect">
            <a:avLst/>
          </a:prstGeom>
        </p:spPr>
        <p:txBody>
          <a:bodyPr anchor="ctr">
            <a:normAutofit/>
          </a:bodyPr>
          <a:lstStyle>
            <a:lvl1pPr algn="ctr">
              <a:buSzTx/>
              <a:buFontTx/>
              <a:buNone/>
              <a:defRPr sz="827" b="1">
                <a:solidFill>
                  <a:srgbClr val="FF4C24"/>
                </a:solidFill>
                <a:latin typeface="Dasa Sans Negrito"/>
                <a:ea typeface="Dasa Sans Negrito"/>
                <a:cs typeface="Dasa Sans Negrito"/>
                <a:sym typeface="Dasa Sans Negrito"/>
              </a:defRPr>
            </a:lvl1pPr>
          </a:lstStyle>
          <a:p>
            <a:r>
              <a:t>Lorem Ipsum</a:t>
            </a:r>
          </a:p>
        </p:txBody>
      </p:sp>
      <p:sp>
        <p:nvSpPr>
          <p:cNvPr id="91" name="Espaço Reservado para Texto 10"/>
          <p:cNvSpPr>
            <a:spLocks noGrp="1"/>
          </p:cNvSpPr>
          <p:nvPr>
            <p:ph type="body" sz="quarter" idx="24" hasCustomPrompt="1"/>
          </p:nvPr>
        </p:nvSpPr>
        <p:spPr>
          <a:xfrm>
            <a:off x="822498" y="3493842"/>
            <a:ext cx="1230179" cy="259083"/>
          </a:xfrm>
          <a:prstGeom prst="rect">
            <a:avLst/>
          </a:prstGeom>
        </p:spPr>
        <p:txBody>
          <a:bodyPr anchor="ctr">
            <a:normAutofit/>
          </a:bodyPr>
          <a:lstStyle>
            <a:lvl1pPr algn="ctr">
              <a:buSzTx/>
              <a:buFontTx/>
              <a:buNone/>
              <a:defRPr sz="827" b="1">
                <a:solidFill>
                  <a:srgbClr val="FF4C24"/>
                </a:solidFill>
                <a:latin typeface="Dasa Sans Negrito"/>
                <a:ea typeface="Dasa Sans Negrito"/>
                <a:cs typeface="Dasa Sans Negrito"/>
                <a:sym typeface="Dasa Sans Negrito"/>
              </a:defRPr>
            </a:lvl1pPr>
          </a:lstStyle>
          <a:p>
            <a:r>
              <a:t>Lorem Ipsum</a:t>
            </a:r>
          </a:p>
        </p:txBody>
      </p:sp>
      <p:sp>
        <p:nvSpPr>
          <p:cNvPr id="92" name="Espaço Reservado para Texto 10"/>
          <p:cNvSpPr>
            <a:spLocks noGrp="1"/>
          </p:cNvSpPr>
          <p:nvPr>
            <p:ph type="body" sz="quarter" idx="25" hasCustomPrompt="1"/>
          </p:nvPr>
        </p:nvSpPr>
        <p:spPr>
          <a:xfrm>
            <a:off x="822498" y="3850846"/>
            <a:ext cx="1230179" cy="259083"/>
          </a:xfrm>
          <a:prstGeom prst="rect">
            <a:avLst/>
          </a:prstGeom>
        </p:spPr>
        <p:txBody>
          <a:bodyPr anchor="ctr">
            <a:normAutofit/>
          </a:bodyPr>
          <a:lstStyle>
            <a:lvl1pPr algn="ctr">
              <a:buSzTx/>
              <a:buFontTx/>
              <a:buNone/>
              <a:defRPr sz="827" b="1">
                <a:solidFill>
                  <a:srgbClr val="FF4C24"/>
                </a:solidFill>
                <a:latin typeface="Dasa Sans Negrito"/>
                <a:ea typeface="Dasa Sans Negrito"/>
                <a:cs typeface="Dasa Sans Negrito"/>
                <a:sym typeface="Dasa Sans Negrito"/>
              </a:defRPr>
            </a:lvl1pPr>
          </a:lstStyle>
          <a:p>
            <a:r>
              <a:t>Lorem Ipsum</a:t>
            </a:r>
          </a:p>
        </p:txBody>
      </p:sp>
      <p:sp>
        <p:nvSpPr>
          <p:cNvPr id="93" name="Espaço Reservado para Texto 10"/>
          <p:cNvSpPr>
            <a:spLocks noGrp="1"/>
          </p:cNvSpPr>
          <p:nvPr>
            <p:ph type="body" sz="quarter" idx="26" hasCustomPrompt="1"/>
          </p:nvPr>
        </p:nvSpPr>
        <p:spPr>
          <a:xfrm>
            <a:off x="822498" y="4207849"/>
            <a:ext cx="1230179" cy="259083"/>
          </a:xfrm>
          <a:prstGeom prst="rect">
            <a:avLst/>
          </a:prstGeom>
        </p:spPr>
        <p:txBody>
          <a:bodyPr anchor="ctr">
            <a:normAutofit/>
          </a:bodyPr>
          <a:lstStyle>
            <a:lvl1pPr algn="ctr">
              <a:buSzTx/>
              <a:buFontTx/>
              <a:buNone/>
              <a:defRPr sz="827" b="1">
                <a:solidFill>
                  <a:srgbClr val="FF4C24"/>
                </a:solidFill>
                <a:latin typeface="Dasa Sans Negrito"/>
                <a:ea typeface="Dasa Sans Negrito"/>
                <a:cs typeface="Dasa Sans Negrito"/>
                <a:sym typeface="Dasa Sans Negrito"/>
              </a:defRPr>
            </a:lvl1pPr>
          </a:lstStyle>
          <a:p>
            <a:r>
              <a:t>Lorem Ipsum</a:t>
            </a:r>
          </a:p>
        </p:txBody>
      </p:sp>
      <p:sp>
        <p:nvSpPr>
          <p:cNvPr id="94" name="Espaço Reservado para Texto 10"/>
          <p:cNvSpPr>
            <a:spLocks noGrp="1"/>
          </p:cNvSpPr>
          <p:nvPr>
            <p:ph type="body" sz="quarter" idx="27" hasCustomPrompt="1"/>
          </p:nvPr>
        </p:nvSpPr>
        <p:spPr>
          <a:xfrm>
            <a:off x="3708633" y="2064574"/>
            <a:ext cx="1230179" cy="259083"/>
          </a:xfrm>
          <a:prstGeom prst="rect">
            <a:avLst/>
          </a:prstGeom>
        </p:spPr>
        <p:txBody>
          <a:bodyPr anchor="ctr">
            <a:normAutofit/>
          </a:bodyPr>
          <a:lstStyle>
            <a:lvl1pPr algn="ctr">
              <a:buSzTx/>
              <a:buFontTx/>
              <a:buNone/>
              <a:defRPr sz="827" b="1">
                <a:solidFill>
                  <a:srgbClr val="ABE6FF"/>
                </a:solidFill>
                <a:latin typeface="Dasa Sans Negrito"/>
                <a:ea typeface="Dasa Sans Negrito"/>
                <a:cs typeface="Dasa Sans Negrito"/>
                <a:sym typeface="Dasa Sans Negrito"/>
              </a:defRPr>
            </a:lvl1pPr>
          </a:lstStyle>
          <a:p>
            <a:r>
              <a:t>Lorem Ipsum</a:t>
            </a:r>
          </a:p>
        </p:txBody>
      </p:sp>
      <p:sp>
        <p:nvSpPr>
          <p:cNvPr id="95" name="Espaço Reservado para Texto 10"/>
          <p:cNvSpPr>
            <a:spLocks noGrp="1"/>
          </p:cNvSpPr>
          <p:nvPr>
            <p:ph type="body" sz="quarter" idx="28" hasCustomPrompt="1"/>
          </p:nvPr>
        </p:nvSpPr>
        <p:spPr>
          <a:xfrm>
            <a:off x="5172377" y="2064574"/>
            <a:ext cx="1230179" cy="259083"/>
          </a:xfrm>
          <a:prstGeom prst="rect">
            <a:avLst/>
          </a:prstGeom>
        </p:spPr>
        <p:txBody>
          <a:bodyPr anchor="ctr">
            <a:normAutofit/>
          </a:bodyPr>
          <a:lstStyle>
            <a:lvl1pPr algn="ctr">
              <a:buSzTx/>
              <a:buFontTx/>
              <a:buNone/>
              <a:defRPr sz="827" b="1">
                <a:solidFill>
                  <a:srgbClr val="ABE6FF"/>
                </a:solidFill>
                <a:latin typeface="Dasa Sans Negrito"/>
                <a:ea typeface="Dasa Sans Negrito"/>
                <a:cs typeface="Dasa Sans Negrito"/>
                <a:sym typeface="Dasa Sans Negrito"/>
              </a:defRPr>
            </a:lvl1pPr>
          </a:lstStyle>
          <a:p>
            <a:r>
              <a:t>Lorem Ipsum</a:t>
            </a:r>
          </a:p>
        </p:txBody>
      </p:sp>
      <p:sp>
        <p:nvSpPr>
          <p:cNvPr id="96" name="Espaço Reservado para Texto 10"/>
          <p:cNvSpPr>
            <a:spLocks noGrp="1"/>
          </p:cNvSpPr>
          <p:nvPr>
            <p:ph type="body" sz="quarter" idx="29" hasCustomPrompt="1"/>
          </p:nvPr>
        </p:nvSpPr>
        <p:spPr>
          <a:xfrm>
            <a:off x="6636119" y="2064574"/>
            <a:ext cx="1230179" cy="259083"/>
          </a:xfrm>
          <a:prstGeom prst="rect">
            <a:avLst/>
          </a:prstGeom>
        </p:spPr>
        <p:txBody>
          <a:bodyPr anchor="ctr">
            <a:normAutofit/>
          </a:bodyPr>
          <a:lstStyle>
            <a:lvl1pPr algn="ctr">
              <a:buSzTx/>
              <a:buFontTx/>
              <a:buNone/>
              <a:defRPr sz="827" b="1">
                <a:solidFill>
                  <a:srgbClr val="ABE6FF"/>
                </a:solidFill>
                <a:latin typeface="Dasa Sans Negrito"/>
                <a:ea typeface="Dasa Sans Negrito"/>
                <a:cs typeface="Dasa Sans Negrito"/>
                <a:sym typeface="Dasa Sans Negrito"/>
              </a:defRPr>
            </a:lvl1pPr>
          </a:lstStyle>
          <a:p>
            <a:r>
              <a:t>Lorem Ipsum</a:t>
            </a:r>
          </a:p>
        </p:txBody>
      </p:sp>
      <p:sp>
        <p:nvSpPr>
          <p:cNvPr id="97" name="Espaço Reservado para Texto 10"/>
          <p:cNvSpPr>
            <a:spLocks noGrp="1"/>
          </p:cNvSpPr>
          <p:nvPr>
            <p:ph type="body" sz="quarter" idx="30" hasCustomPrompt="1"/>
          </p:nvPr>
        </p:nvSpPr>
        <p:spPr>
          <a:xfrm>
            <a:off x="8099861" y="2064574"/>
            <a:ext cx="1230179" cy="259083"/>
          </a:xfrm>
          <a:prstGeom prst="rect">
            <a:avLst/>
          </a:prstGeom>
        </p:spPr>
        <p:txBody>
          <a:bodyPr anchor="ctr">
            <a:normAutofit/>
          </a:bodyPr>
          <a:lstStyle>
            <a:lvl1pPr algn="ctr">
              <a:buSzTx/>
              <a:buFontTx/>
              <a:buNone/>
              <a:defRPr sz="827" b="1">
                <a:solidFill>
                  <a:srgbClr val="ABE6FF"/>
                </a:solidFill>
                <a:latin typeface="Dasa Sans Negrito"/>
                <a:ea typeface="Dasa Sans Negrito"/>
                <a:cs typeface="Dasa Sans Negrito"/>
                <a:sym typeface="Dasa Sans Negrito"/>
              </a:defRPr>
            </a:lvl1pPr>
          </a:lstStyle>
          <a:p>
            <a:r>
              <a:t>Lorem Ipsum</a:t>
            </a:r>
          </a:p>
        </p:txBody>
      </p:sp>
      <p:sp>
        <p:nvSpPr>
          <p:cNvPr id="98" name="Espaço Reservado para Texto 10"/>
          <p:cNvSpPr>
            <a:spLocks noGrp="1"/>
          </p:cNvSpPr>
          <p:nvPr>
            <p:ph type="body" sz="quarter" idx="31" hasCustomPrompt="1"/>
          </p:nvPr>
        </p:nvSpPr>
        <p:spPr>
          <a:xfrm>
            <a:off x="2196013" y="2774404"/>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99" name="Espaço Reservado para Texto 10"/>
          <p:cNvSpPr>
            <a:spLocks noGrp="1"/>
          </p:cNvSpPr>
          <p:nvPr>
            <p:ph type="body" sz="quarter" idx="32" hasCustomPrompt="1"/>
          </p:nvPr>
        </p:nvSpPr>
        <p:spPr>
          <a:xfrm>
            <a:off x="2196013" y="3139624"/>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00" name="Espaço Reservado para Texto 10"/>
          <p:cNvSpPr>
            <a:spLocks noGrp="1"/>
          </p:cNvSpPr>
          <p:nvPr>
            <p:ph type="body" sz="quarter" idx="33" hasCustomPrompt="1"/>
          </p:nvPr>
        </p:nvSpPr>
        <p:spPr>
          <a:xfrm>
            <a:off x="2196013" y="3496626"/>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01" name="Espaço Reservado para Texto 10"/>
          <p:cNvSpPr>
            <a:spLocks noGrp="1"/>
          </p:cNvSpPr>
          <p:nvPr>
            <p:ph type="body" sz="quarter" idx="34" hasCustomPrompt="1"/>
          </p:nvPr>
        </p:nvSpPr>
        <p:spPr>
          <a:xfrm>
            <a:off x="2196013" y="3853630"/>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02" name="Espaço Reservado para Texto 10"/>
          <p:cNvSpPr>
            <a:spLocks noGrp="1"/>
          </p:cNvSpPr>
          <p:nvPr>
            <p:ph type="body" sz="quarter" idx="35" hasCustomPrompt="1"/>
          </p:nvPr>
        </p:nvSpPr>
        <p:spPr>
          <a:xfrm>
            <a:off x="2196013" y="4210633"/>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03" name="Espaço Reservado para Texto 10"/>
          <p:cNvSpPr>
            <a:spLocks noGrp="1"/>
          </p:cNvSpPr>
          <p:nvPr>
            <p:ph type="body" sz="quarter" idx="36" hasCustomPrompt="1"/>
          </p:nvPr>
        </p:nvSpPr>
        <p:spPr>
          <a:xfrm>
            <a:off x="3644563" y="2774404"/>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04" name="Espaço Reservado para Texto 10"/>
          <p:cNvSpPr>
            <a:spLocks noGrp="1"/>
          </p:cNvSpPr>
          <p:nvPr>
            <p:ph type="body" sz="quarter" idx="37" hasCustomPrompt="1"/>
          </p:nvPr>
        </p:nvSpPr>
        <p:spPr>
          <a:xfrm>
            <a:off x="3644563" y="3139624"/>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05" name="Espaço Reservado para Texto 10"/>
          <p:cNvSpPr>
            <a:spLocks noGrp="1"/>
          </p:cNvSpPr>
          <p:nvPr>
            <p:ph type="body" sz="quarter" idx="38" hasCustomPrompt="1"/>
          </p:nvPr>
        </p:nvSpPr>
        <p:spPr>
          <a:xfrm>
            <a:off x="3644563" y="3496626"/>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06" name="Espaço Reservado para Texto 10"/>
          <p:cNvSpPr>
            <a:spLocks noGrp="1"/>
          </p:cNvSpPr>
          <p:nvPr>
            <p:ph type="body" sz="quarter" idx="39" hasCustomPrompt="1"/>
          </p:nvPr>
        </p:nvSpPr>
        <p:spPr>
          <a:xfrm>
            <a:off x="3644563" y="3853630"/>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07" name="Espaço Reservado para Texto 10"/>
          <p:cNvSpPr>
            <a:spLocks noGrp="1"/>
          </p:cNvSpPr>
          <p:nvPr>
            <p:ph type="body" sz="quarter" idx="40" hasCustomPrompt="1"/>
          </p:nvPr>
        </p:nvSpPr>
        <p:spPr>
          <a:xfrm>
            <a:off x="3644563" y="4210633"/>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08" name="Espaço Reservado para Texto 10"/>
          <p:cNvSpPr>
            <a:spLocks noGrp="1"/>
          </p:cNvSpPr>
          <p:nvPr>
            <p:ph type="body" sz="quarter" idx="41" hasCustomPrompt="1"/>
          </p:nvPr>
        </p:nvSpPr>
        <p:spPr>
          <a:xfrm>
            <a:off x="2196013" y="2424502"/>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09" name="Espaço Reservado para Texto 10"/>
          <p:cNvSpPr>
            <a:spLocks noGrp="1"/>
          </p:cNvSpPr>
          <p:nvPr>
            <p:ph type="body" sz="quarter" idx="42" hasCustomPrompt="1"/>
          </p:nvPr>
        </p:nvSpPr>
        <p:spPr>
          <a:xfrm>
            <a:off x="3644563" y="2424502"/>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10" name="Espaço Reservado para Texto 10"/>
          <p:cNvSpPr>
            <a:spLocks noGrp="1"/>
          </p:cNvSpPr>
          <p:nvPr>
            <p:ph type="body" sz="quarter" idx="43" hasCustomPrompt="1"/>
          </p:nvPr>
        </p:nvSpPr>
        <p:spPr>
          <a:xfrm>
            <a:off x="5087793" y="2774404"/>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11" name="Espaço Reservado para Texto 10"/>
          <p:cNvSpPr>
            <a:spLocks noGrp="1"/>
          </p:cNvSpPr>
          <p:nvPr>
            <p:ph type="body" sz="quarter" idx="44" hasCustomPrompt="1"/>
          </p:nvPr>
        </p:nvSpPr>
        <p:spPr>
          <a:xfrm>
            <a:off x="5087793" y="3139624"/>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12" name="Espaço Reservado para Texto 10"/>
          <p:cNvSpPr>
            <a:spLocks noGrp="1"/>
          </p:cNvSpPr>
          <p:nvPr>
            <p:ph type="body" sz="quarter" idx="45" hasCustomPrompt="1"/>
          </p:nvPr>
        </p:nvSpPr>
        <p:spPr>
          <a:xfrm>
            <a:off x="5087793" y="3496626"/>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13" name="Espaço Reservado para Texto 10"/>
          <p:cNvSpPr>
            <a:spLocks noGrp="1"/>
          </p:cNvSpPr>
          <p:nvPr>
            <p:ph type="body" sz="quarter" idx="46" hasCustomPrompt="1"/>
          </p:nvPr>
        </p:nvSpPr>
        <p:spPr>
          <a:xfrm>
            <a:off x="5087793" y="3853630"/>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14" name="Espaço Reservado para Texto 10"/>
          <p:cNvSpPr>
            <a:spLocks noGrp="1"/>
          </p:cNvSpPr>
          <p:nvPr>
            <p:ph type="body" sz="quarter" idx="47" hasCustomPrompt="1"/>
          </p:nvPr>
        </p:nvSpPr>
        <p:spPr>
          <a:xfrm>
            <a:off x="5087793" y="4210633"/>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15" name="Espaço Reservado para Texto 10"/>
          <p:cNvSpPr>
            <a:spLocks noGrp="1"/>
          </p:cNvSpPr>
          <p:nvPr>
            <p:ph type="body" sz="quarter" idx="48" hasCustomPrompt="1"/>
          </p:nvPr>
        </p:nvSpPr>
        <p:spPr>
          <a:xfrm>
            <a:off x="5087793" y="2424502"/>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16" name="Espaço Reservado para Texto 10"/>
          <p:cNvSpPr>
            <a:spLocks noGrp="1"/>
          </p:cNvSpPr>
          <p:nvPr>
            <p:ph type="body" sz="quarter" idx="49" hasCustomPrompt="1"/>
          </p:nvPr>
        </p:nvSpPr>
        <p:spPr>
          <a:xfrm>
            <a:off x="6546248" y="2774404"/>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17" name="Espaço Reservado para Texto 10"/>
          <p:cNvSpPr>
            <a:spLocks noGrp="1"/>
          </p:cNvSpPr>
          <p:nvPr>
            <p:ph type="body" sz="quarter" idx="50" hasCustomPrompt="1"/>
          </p:nvPr>
        </p:nvSpPr>
        <p:spPr>
          <a:xfrm>
            <a:off x="6546248" y="3139624"/>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18" name="Espaço Reservado para Texto 10"/>
          <p:cNvSpPr>
            <a:spLocks noGrp="1"/>
          </p:cNvSpPr>
          <p:nvPr>
            <p:ph type="body" sz="quarter" idx="51" hasCustomPrompt="1"/>
          </p:nvPr>
        </p:nvSpPr>
        <p:spPr>
          <a:xfrm>
            <a:off x="6546248" y="3496626"/>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19" name="Espaço Reservado para Texto 10"/>
          <p:cNvSpPr>
            <a:spLocks noGrp="1"/>
          </p:cNvSpPr>
          <p:nvPr>
            <p:ph type="body" sz="quarter" idx="52" hasCustomPrompt="1"/>
          </p:nvPr>
        </p:nvSpPr>
        <p:spPr>
          <a:xfrm>
            <a:off x="6546248" y="3853630"/>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20" name="Espaço Reservado para Texto 10"/>
          <p:cNvSpPr>
            <a:spLocks noGrp="1"/>
          </p:cNvSpPr>
          <p:nvPr>
            <p:ph type="body" sz="quarter" idx="53" hasCustomPrompt="1"/>
          </p:nvPr>
        </p:nvSpPr>
        <p:spPr>
          <a:xfrm>
            <a:off x="6546248" y="4210633"/>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21" name="Espaço Reservado para Texto 10"/>
          <p:cNvSpPr>
            <a:spLocks noGrp="1"/>
          </p:cNvSpPr>
          <p:nvPr>
            <p:ph type="body" sz="quarter" idx="54" hasCustomPrompt="1"/>
          </p:nvPr>
        </p:nvSpPr>
        <p:spPr>
          <a:xfrm>
            <a:off x="6546248" y="2424502"/>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22" name="Espaço Reservado para Texto 10"/>
          <p:cNvSpPr>
            <a:spLocks noGrp="1"/>
          </p:cNvSpPr>
          <p:nvPr>
            <p:ph type="body" sz="quarter" idx="55" hasCustomPrompt="1"/>
          </p:nvPr>
        </p:nvSpPr>
        <p:spPr>
          <a:xfrm>
            <a:off x="7989479" y="2774404"/>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23" name="Espaço Reservado para Texto 10"/>
          <p:cNvSpPr>
            <a:spLocks noGrp="1"/>
          </p:cNvSpPr>
          <p:nvPr>
            <p:ph type="body" sz="quarter" idx="56" hasCustomPrompt="1"/>
          </p:nvPr>
        </p:nvSpPr>
        <p:spPr>
          <a:xfrm>
            <a:off x="7989479" y="3139624"/>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24" name="Espaço Reservado para Texto 10"/>
          <p:cNvSpPr>
            <a:spLocks noGrp="1"/>
          </p:cNvSpPr>
          <p:nvPr>
            <p:ph type="body" sz="quarter" idx="57" hasCustomPrompt="1"/>
          </p:nvPr>
        </p:nvSpPr>
        <p:spPr>
          <a:xfrm>
            <a:off x="7989479" y="3496626"/>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25" name="Espaço Reservado para Texto 10"/>
          <p:cNvSpPr>
            <a:spLocks noGrp="1"/>
          </p:cNvSpPr>
          <p:nvPr>
            <p:ph type="body" sz="quarter" idx="58" hasCustomPrompt="1"/>
          </p:nvPr>
        </p:nvSpPr>
        <p:spPr>
          <a:xfrm>
            <a:off x="7989479" y="3853630"/>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26" name="Espaço Reservado para Texto 10"/>
          <p:cNvSpPr>
            <a:spLocks noGrp="1"/>
          </p:cNvSpPr>
          <p:nvPr>
            <p:ph type="body" sz="quarter" idx="59" hasCustomPrompt="1"/>
          </p:nvPr>
        </p:nvSpPr>
        <p:spPr>
          <a:xfrm>
            <a:off x="7989479" y="4210633"/>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27" name="Espaço Reservado para Texto 10"/>
          <p:cNvSpPr>
            <a:spLocks noGrp="1"/>
          </p:cNvSpPr>
          <p:nvPr>
            <p:ph type="body" sz="quarter" idx="60" hasCustomPrompt="1"/>
          </p:nvPr>
        </p:nvSpPr>
        <p:spPr>
          <a:xfrm>
            <a:off x="7989479" y="2424502"/>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28" name="Espaço Reservado para Texto 10"/>
          <p:cNvSpPr>
            <a:spLocks noGrp="1"/>
          </p:cNvSpPr>
          <p:nvPr>
            <p:ph type="body" sz="quarter" idx="61" hasCustomPrompt="1"/>
          </p:nvPr>
        </p:nvSpPr>
        <p:spPr>
          <a:xfrm>
            <a:off x="822498" y="4595075"/>
            <a:ext cx="1230179" cy="259083"/>
          </a:xfrm>
          <a:prstGeom prst="rect">
            <a:avLst/>
          </a:prstGeom>
        </p:spPr>
        <p:txBody>
          <a:bodyPr anchor="ctr">
            <a:normAutofit/>
          </a:bodyPr>
          <a:lstStyle>
            <a:lvl1pPr algn="ctr">
              <a:buSzTx/>
              <a:buFontTx/>
              <a:buNone/>
              <a:defRPr sz="827" b="1">
                <a:solidFill>
                  <a:srgbClr val="FF4C24"/>
                </a:solidFill>
                <a:latin typeface="Dasa Sans Negrito"/>
                <a:ea typeface="Dasa Sans Negrito"/>
                <a:cs typeface="Dasa Sans Negrito"/>
                <a:sym typeface="Dasa Sans Negrito"/>
              </a:defRPr>
            </a:lvl1pPr>
          </a:lstStyle>
          <a:p>
            <a:r>
              <a:t>Lorem Ipsum</a:t>
            </a:r>
          </a:p>
        </p:txBody>
      </p:sp>
      <p:sp>
        <p:nvSpPr>
          <p:cNvPr id="129" name="Espaço Reservado para Texto 10"/>
          <p:cNvSpPr>
            <a:spLocks noGrp="1"/>
          </p:cNvSpPr>
          <p:nvPr>
            <p:ph type="body" sz="quarter" idx="62" hasCustomPrompt="1"/>
          </p:nvPr>
        </p:nvSpPr>
        <p:spPr>
          <a:xfrm>
            <a:off x="2196013" y="4597859"/>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30" name="Espaço Reservado para Texto 10"/>
          <p:cNvSpPr>
            <a:spLocks noGrp="1"/>
          </p:cNvSpPr>
          <p:nvPr>
            <p:ph type="body" sz="quarter" idx="63" hasCustomPrompt="1"/>
          </p:nvPr>
        </p:nvSpPr>
        <p:spPr>
          <a:xfrm>
            <a:off x="3644563" y="4597859"/>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31" name="Espaço Reservado para Texto 10"/>
          <p:cNvSpPr>
            <a:spLocks noGrp="1"/>
          </p:cNvSpPr>
          <p:nvPr>
            <p:ph type="body" sz="quarter" idx="64" hasCustomPrompt="1"/>
          </p:nvPr>
        </p:nvSpPr>
        <p:spPr>
          <a:xfrm>
            <a:off x="5087793" y="4597859"/>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32" name="Espaço Reservado para Texto 10"/>
          <p:cNvSpPr>
            <a:spLocks noGrp="1"/>
          </p:cNvSpPr>
          <p:nvPr>
            <p:ph type="body" sz="quarter" idx="65" hasCustomPrompt="1"/>
          </p:nvPr>
        </p:nvSpPr>
        <p:spPr>
          <a:xfrm>
            <a:off x="6546248" y="4597859"/>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33" name="Espaço Reservado para Texto 10"/>
          <p:cNvSpPr>
            <a:spLocks noGrp="1"/>
          </p:cNvSpPr>
          <p:nvPr>
            <p:ph type="body" sz="quarter" idx="66" hasCustomPrompt="1"/>
          </p:nvPr>
        </p:nvSpPr>
        <p:spPr>
          <a:xfrm>
            <a:off x="7989479" y="4597859"/>
            <a:ext cx="1379189" cy="256298"/>
          </a:xfrm>
          <a:prstGeom prst="rect">
            <a:avLst/>
          </a:prstGeom>
        </p:spPr>
        <p:txBody>
          <a:bodyPr anchor="ctr">
            <a:normAutofit/>
          </a:bodyPr>
          <a:lstStyle>
            <a:lvl1pPr algn="ctr">
              <a:buSzTx/>
              <a:buFontTx/>
              <a:buNone/>
              <a:defRPr sz="827">
                <a:solidFill>
                  <a:srgbClr val="F4F4F4"/>
                </a:solidFill>
                <a:latin typeface="Dasa Sans Leve"/>
                <a:ea typeface="Dasa Sans Leve"/>
                <a:cs typeface="Dasa Sans Leve"/>
                <a:sym typeface="Dasa Sans Leve"/>
              </a:defRPr>
            </a:lvl1pPr>
          </a:lstStyle>
          <a:p>
            <a:r>
              <a:t>Lorem Ipsum dolor sit</a:t>
            </a:r>
          </a:p>
        </p:txBody>
      </p:sp>
      <p:sp>
        <p:nvSpPr>
          <p:cNvPr id="134" name="Espaço Reservado para Texto 10"/>
          <p:cNvSpPr>
            <a:spLocks noGrp="1"/>
          </p:cNvSpPr>
          <p:nvPr>
            <p:ph type="body" sz="quarter" idx="67" hasCustomPrompt="1"/>
          </p:nvPr>
        </p:nvSpPr>
        <p:spPr>
          <a:xfrm>
            <a:off x="822498" y="2421717"/>
            <a:ext cx="1230179" cy="259084"/>
          </a:xfrm>
          <a:prstGeom prst="rect">
            <a:avLst/>
          </a:prstGeom>
        </p:spPr>
        <p:txBody>
          <a:bodyPr anchor="ctr">
            <a:normAutofit/>
          </a:bodyPr>
          <a:lstStyle>
            <a:lvl1pPr algn="ctr">
              <a:buSzTx/>
              <a:buFontTx/>
              <a:buNone/>
              <a:defRPr sz="827" b="1">
                <a:solidFill>
                  <a:srgbClr val="FF4C24"/>
                </a:solidFill>
                <a:latin typeface="Dasa Sans Negrito"/>
                <a:ea typeface="Dasa Sans Negrito"/>
                <a:cs typeface="Dasa Sans Negrito"/>
                <a:sym typeface="Dasa Sans Negrito"/>
              </a:defRPr>
            </a:lvl1pPr>
          </a:lstStyle>
          <a:p>
            <a:r>
              <a:t>Lorem Ipsum</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2.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BE6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342666" y="76131"/>
            <a:ext cx="9072563" cy="12469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p>
            <a:r>
              <a:rPr dirty="0"/>
              <a:t>Title Text</a:t>
            </a:r>
          </a:p>
        </p:txBody>
      </p:sp>
      <p:sp>
        <p:nvSpPr>
          <p:cNvPr id="4" name="Body Level One…"/>
          <p:cNvSpPr txBox="1">
            <a:spLocks noGrp="1"/>
          </p:cNvSpPr>
          <p:nvPr>
            <p:ph type="body" idx="1"/>
          </p:nvPr>
        </p:nvSpPr>
        <p:spPr>
          <a:xfrm>
            <a:off x="504031" y="1323128"/>
            <a:ext cx="9072563" cy="43474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6931742" y="5133259"/>
            <a:ext cx="292706" cy="245003"/>
          </a:xfrm>
          <a:prstGeom prst="rect">
            <a:avLst/>
          </a:prstGeom>
          <a:ln w="12700">
            <a:miter lim="400000"/>
          </a:ln>
        </p:spPr>
        <p:txBody>
          <a:bodyPr wrap="none" lIns="45719" rIns="45719" anchor="ctr">
            <a:spAutoFit/>
          </a:bodyPr>
          <a:lstStyle>
            <a:lvl1pPr algn="r">
              <a:defRPr sz="992"/>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8704"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676" r:id="rId27"/>
    <p:sldLayoutId id="2147483677" r:id="rId28"/>
    <p:sldLayoutId id="2147488762" r:id="rId29"/>
  </p:sldLayoutIdLst>
  <p:transition spd="med"/>
  <p:txStyles>
    <p:titleStyle>
      <a:lvl1pPr marL="0" marR="0" indent="0" algn="l" defTabSz="756026" rtl="0" latinLnBrk="0">
        <a:lnSpc>
          <a:spcPct val="90000"/>
        </a:lnSpc>
        <a:spcBef>
          <a:spcPts val="0"/>
        </a:spcBef>
        <a:spcAft>
          <a:spcPts val="0"/>
        </a:spcAft>
        <a:buClrTx/>
        <a:buSzTx/>
        <a:buFontTx/>
        <a:buNone/>
        <a:tabLst/>
        <a:defRPr sz="3638" b="0" i="0" u="none" strike="noStrike" cap="none" spc="0" baseline="0">
          <a:solidFill>
            <a:srgbClr val="000000"/>
          </a:solidFill>
          <a:uFillTx/>
          <a:latin typeface="Calibri"/>
          <a:ea typeface="Calibri"/>
          <a:cs typeface="Calibri"/>
          <a:sym typeface="Calibri"/>
        </a:defRPr>
      </a:lvl1pPr>
      <a:lvl2pPr marL="0" marR="0" indent="0" algn="l" defTabSz="756026" rtl="0" latinLnBrk="0">
        <a:lnSpc>
          <a:spcPct val="90000"/>
        </a:lnSpc>
        <a:spcBef>
          <a:spcPts val="0"/>
        </a:spcBef>
        <a:spcAft>
          <a:spcPts val="0"/>
        </a:spcAft>
        <a:buClrTx/>
        <a:buSzTx/>
        <a:buFontTx/>
        <a:buNone/>
        <a:tabLst/>
        <a:defRPr sz="3638" b="0" i="0" u="none" strike="noStrike" cap="none" spc="0" baseline="0">
          <a:solidFill>
            <a:srgbClr val="000000"/>
          </a:solidFill>
          <a:uFillTx/>
          <a:latin typeface="Calibri"/>
          <a:ea typeface="Calibri"/>
          <a:cs typeface="Calibri"/>
          <a:sym typeface="Calibri"/>
        </a:defRPr>
      </a:lvl2pPr>
      <a:lvl3pPr marL="0" marR="0" indent="0" algn="l" defTabSz="756026" rtl="0" latinLnBrk="0">
        <a:lnSpc>
          <a:spcPct val="90000"/>
        </a:lnSpc>
        <a:spcBef>
          <a:spcPts val="0"/>
        </a:spcBef>
        <a:spcAft>
          <a:spcPts val="0"/>
        </a:spcAft>
        <a:buClrTx/>
        <a:buSzTx/>
        <a:buFontTx/>
        <a:buNone/>
        <a:tabLst/>
        <a:defRPr sz="3638" b="0" i="0" u="none" strike="noStrike" cap="none" spc="0" baseline="0">
          <a:solidFill>
            <a:srgbClr val="000000"/>
          </a:solidFill>
          <a:uFillTx/>
          <a:latin typeface="Calibri"/>
          <a:ea typeface="Calibri"/>
          <a:cs typeface="Calibri"/>
          <a:sym typeface="Calibri"/>
        </a:defRPr>
      </a:lvl3pPr>
      <a:lvl4pPr marL="0" marR="0" indent="0" algn="l" defTabSz="756026" rtl="0" latinLnBrk="0">
        <a:lnSpc>
          <a:spcPct val="90000"/>
        </a:lnSpc>
        <a:spcBef>
          <a:spcPts val="0"/>
        </a:spcBef>
        <a:spcAft>
          <a:spcPts val="0"/>
        </a:spcAft>
        <a:buClrTx/>
        <a:buSzTx/>
        <a:buFontTx/>
        <a:buNone/>
        <a:tabLst/>
        <a:defRPr sz="3638" b="0" i="0" u="none" strike="noStrike" cap="none" spc="0" baseline="0">
          <a:solidFill>
            <a:srgbClr val="000000"/>
          </a:solidFill>
          <a:uFillTx/>
          <a:latin typeface="Calibri"/>
          <a:ea typeface="Calibri"/>
          <a:cs typeface="Calibri"/>
          <a:sym typeface="Calibri"/>
        </a:defRPr>
      </a:lvl4pPr>
      <a:lvl5pPr marL="0" marR="0" indent="0" algn="l" defTabSz="756026" rtl="0" latinLnBrk="0">
        <a:lnSpc>
          <a:spcPct val="90000"/>
        </a:lnSpc>
        <a:spcBef>
          <a:spcPts val="0"/>
        </a:spcBef>
        <a:spcAft>
          <a:spcPts val="0"/>
        </a:spcAft>
        <a:buClrTx/>
        <a:buSzTx/>
        <a:buFontTx/>
        <a:buNone/>
        <a:tabLst/>
        <a:defRPr sz="3638" b="0" i="0" u="none" strike="noStrike" cap="none" spc="0" baseline="0">
          <a:solidFill>
            <a:srgbClr val="000000"/>
          </a:solidFill>
          <a:uFillTx/>
          <a:latin typeface="Calibri"/>
          <a:ea typeface="Calibri"/>
          <a:cs typeface="Calibri"/>
          <a:sym typeface="Calibri"/>
        </a:defRPr>
      </a:lvl5pPr>
      <a:lvl6pPr marL="0" marR="0" indent="0" algn="l" defTabSz="756026" rtl="0" latinLnBrk="0">
        <a:lnSpc>
          <a:spcPct val="90000"/>
        </a:lnSpc>
        <a:spcBef>
          <a:spcPts val="0"/>
        </a:spcBef>
        <a:spcAft>
          <a:spcPts val="0"/>
        </a:spcAft>
        <a:buClrTx/>
        <a:buSzTx/>
        <a:buFontTx/>
        <a:buNone/>
        <a:tabLst/>
        <a:defRPr sz="3638" b="0" i="0" u="none" strike="noStrike" cap="none" spc="0" baseline="0">
          <a:solidFill>
            <a:srgbClr val="000000"/>
          </a:solidFill>
          <a:uFillTx/>
          <a:latin typeface="Calibri"/>
          <a:ea typeface="Calibri"/>
          <a:cs typeface="Calibri"/>
          <a:sym typeface="Calibri"/>
        </a:defRPr>
      </a:lvl6pPr>
      <a:lvl7pPr marL="0" marR="0" indent="0" algn="l" defTabSz="756026" rtl="0" latinLnBrk="0">
        <a:lnSpc>
          <a:spcPct val="90000"/>
        </a:lnSpc>
        <a:spcBef>
          <a:spcPts val="0"/>
        </a:spcBef>
        <a:spcAft>
          <a:spcPts val="0"/>
        </a:spcAft>
        <a:buClrTx/>
        <a:buSzTx/>
        <a:buFontTx/>
        <a:buNone/>
        <a:tabLst/>
        <a:defRPr sz="3638" b="0" i="0" u="none" strike="noStrike" cap="none" spc="0" baseline="0">
          <a:solidFill>
            <a:srgbClr val="000000"/>
          </a:solidFill>
          <a:uFillTx/>
          <a:latin typeface="Calibri"/>
          <a:ea typeface="Calibri"/>
          <a:cs typeface="Calibri"/>
          <a:sym typeface="Calibri"/>
        </a:defRPr>
      </a:lvl7pPr>
      <a:lvl8pPr marL="0" marR="0" indent="0" algn="l" defTabSz="756026" rtl="0" latinLnBrk="0">
        <a:lnSpc>
          <a:spcPct val="90000"/>
        </a:lnSpc>
        <a:spcBef>
          <a:spcPts val="0"/>
        </a:spcBef>
        <a:spcAft>
          <a:spcPts val="0"/>
        </a:spcAft>
        <a:buClrTx/>
        <a:buSzTx/>
        <a:buFontTx/>
        <a:buNone/>
        <a:tabLst/>
        <a:defRPr sz="3638" b="0" i="0" u="none" strike="noStrike" cap="none" spc="0" baseline="0">
          <a:solidFill>
            <a:srgbClr val="000000"/>
          </a:solidFill>
          <a:uFillTx/>
          <a:latin typeface="Calibri"/>
          <a:ea typeface="Calibri"/>
          <a:cs typeface="Calibri"/>
          <a:sym typeface="Calibri"/>
        </a:defRPr>
      </a:lvl8pPr>
      <a:lvl9pPr marL="0" marR="0" indent="0" algn="l" defTabSz="756026" rtl="0" latinLnBrk="0">
        <a:lnSpc>
          <a:spcPct val="90000"/>
        </a:lnSpc>
        <a:spcBef>
          <a:spcPts val="0"/>
        </a:spcBef>
        <a:spcAft>
          <a:spcPts val="0"/>
        </a:spcAft>
        <a:buClrTx/>
        <a:buSzTx/>
        <a:buFontTx/>
        <a:buNone/>
        <a:tabLst/>
        <a:defRPr sz="3638" b="0" i="0" u="none" strike="noStrike" cap="none" spc="0" baseline="0">
          <a:solidFill>
            <a:srgbClr val="000000"/>
          </a:solidFill>
          <a:uFillTx/>
          <a:latin typeface="Calibri"/>
          <a:ea typeface="Calibri"/>
          <a:cs typeface="Calibri"/>
          <a:sym typeface="Calibri"/>
        </a:defRPr>
      </a:lvl9pPr>
    </p:titleStyle>
    <p:bodyStyle>
      <a:lvl1pPr marL="189006" marR="0" indent="-189006" algn="l" defTabSz="756026" rtl="0" latinLnBrk="0">
        <a:lnSpc>
          <a:spcPct val="90000"/>
        </a:lnSpc>
        <a:spcBef>
          <a:spcPts val="827"/>
        </a:spcBef>
        <a:spcAft>
          <a:spcPts val="0"/>
        </a:spcAft>
        <a:buClrTx/>
        <a:buSzPct val="100000"/>
        <a:buFont typeface="Arial"/>
        <a:buChar char="•"/>
        <a:tabLst/>
        <a:defRPr sz="2315" b="0" i="0" u="none" strike="noStrike" cap="none" spc="0" baseline="0">
          <a:solidFill>
            <a:srgbClr val="000000"/>
          </a:solidFill>
          <a:uFillTx/>
          <a:latin typeface="Calibri"/>
          <a:ea typeface="Calibri"/>
          <a:cs typeface="Calibri"/>
          <a:sym typeface="Calibri"/>
        </a:defRPr>
      </a:lvl1pPr>
      <a:lvl2pPr marL="598521" marR="0" indent="-220508" algn="l" defTabSz="756026" rtl="0" latinLnBrk="0">
        <a:lnSpc>
          <a:spcPct val="90000"/>
        </a:lnSpc>
        <a:spcBef>
          <a:spcPts val="827"/>
        </a:spcBef>
        <a:spcAft>
          <a:spcPts val="0"/>
        </a:spcAft>
        <a:buClrTx/>
        <a:buSzPct val="100000"/>
        <a:buFont typeface="Arial"/>
        <a:buChar char="•"/>
        <a:tabLst/>
        <a:defRPr sz="2315" b="0" i="0" u="none" strike="noStrike" cap="none" spc="0" baseline="0">
          <a:solidFill>
            <a:srgbClr val="000000"/>
          </a:solidFill>
          <a:uFillTx/>
          <a:latin typeface="Calibri"/>
          <a:ea typeface="Calibri"/>
          <a:cs typeface="Calibri"/>
          <a:sym typeface="Calibri"/>
        </a:defRPr>
      </a:lvl2pPr>
      <a:lvl3pPr marL="1020634" marR="0" indent="-264608" algn="l" defTabSz="756026" rtl="0" latinLnBrk="0">
        <a:lnSpc>
          <a:spcPct val="90000"/>
        </a:lnSpc>
        <a:spcBef>
          <a:spcPts val="827"/>
        </a:spcBef>
        <a:spcAft>
          <a:spcPts val="0"/>
        </a:spcAft>
        <a:buClrTx/>
        <a:buSzPct val="100000"/>
        <a:buFont typeface="Arial"/>
        <a:buChar char="•"/>
        <a:tabLst/>
        <a:defRPr sz="2315" b="0" i="0" u="none" strike="noStrike" cap="none" spc="0" baseline="0">
          <a:solidFill>
            <a:srgbClr val="000000"/>
          </a:solidFill>
          <a:uFillTx/>
          <a:latin typeface="Calibri"/>
          <a:ea typeface="Calibri"/>
          <a:cs typeface="Calibri"/>
          <a:sym typeface="Calibri"/>
        </a:defRPr>
      </a:lvl3pPr>
      <a:lvl4pPr marL="1428049" marR="0" indent="-294010" algn="l" defTabSz="756026" rtl="0" latinLnBrk="0">
        <a:lnSpc>
          <a:spcPct val="90000"/>
        </a:lnSpc>
        <a:spcBef>
          <a:spcPts val="827"/>
        </a:spcBef>
        <a:spcAft>
          <a:spcPts val="0"/>
        </a:spcAft>
        <a:buClrTx/>
        <a:buSzPct val="100000"/>
        <a:buFont typeface="Arial"/>
        <a:buChar char="•"/>
        <a:tabLst/>
        <a:defRPr sz="2315" b="0" i="0" u="none" strike="noStrike" cap="none" spc="0" baseline="0">
          <a:solidFill>
            <a:srgbClr val="000000"/>
          </a:solidFill>
          <a:uFillTx/>
          <a:latin typeface="Calibri"/>
          <a:ea typeface="Calibri"/>
          <a:cs typeface="Calibri"/>
          <a:sym typeface="Calibri"/>
        </a:defRPr>
      </a:lvl4pPr>
      <a:lvl5pPr marL="1806062" marR="0" indent="-294010" algn="l" defTabSz="756026" rtl="0" latinLnBrk="0">
        <a:lnSpc>
          <a:spcPct val="90000"/>
        </a:lnSpc>
        <a:spcBef>
          <a:spcPts val="827"/>
        </a:spcBef>
        <a:spcAft>
          <a:spcPts val="0"/>
        </a:spcAft>
        <a:buClrTx/>
        <a:buSzPct val="100000"/>
        <a:buFont typeface="Arial"/>
        <a:buChar char="•"/>
        <a:tabLst/>
        <a:defRPr sz="2315" b="0" i="0" u="none" strike="noStrike" cap="none" spc="0" baseline="0">
          <a:solidFill>
            <a:srgbClr val="000000"/>
          </a:solidFill>
          <a:uFillTx/>
          <a:latin typeface="Calibri"/>
          <a:ea typeface="Calibri"/>
          <a:cs typeface="Calibri"/>
          <a:sym typeface="Calibri"/>
        </a:defRPr>
      </a:lvl5pPr>
      <a:lvl6pPr marL="2184075" marR="0" indent="-294010" algn="l" defTabSz="756026" rtl="0" latinLnBrk="0">
        <a:lnSpc>
          <a:spcPct val="90000"/>
        </a:lnSpc>
        <a:spcBef>
          <a:spcPts val="827"/>
        </a:spcBef>
        <a:spcAft>
          <a:spcPts val="0"/>
        </a:spcAft>
        <a:buClrTx/>
        <a:buSzPct val="100000"/>
        <a:buFont typeface="Arial"/>
        <a:buChar char="•"/>
        <a:tabLst/>
        <a:defRPr sz="2315" b="0" i="0" u="none" strike="noStrike" cap="none" spc="0" baseline="0">
          <a:solidFill>
            <a:srgbClr val="000000"/>
          </a:solidFill>
          <a:uFillTx/>
          <a:latin typeface="Calibri"/>
          <a:ea typeface="Calibri"/>
          <a:cs typeface="Calibri"/>
          <a:sym typeface="Calibri"/>
        </a:defRPr>
      </a:lvl6pPr>
      <a:lvl7pPr marL="2562088" marR="0" indent="-294010" algn="l" defTabSz="756026" rtl="0" latinLnBrk="0">
        <a:lnSpc>
          <a:spcPct val="90000"/>
        </a:lnSpc>
        <a:spcBef>
          <a:spcPts val="827"/>
        </a:spcBef>
        <a:spcAft>
          <a:spcPts val="0"/>
        </a:spcAft>
        <a:buClrTx/>
        <a:buSzPct val="100000"/>
        <a:buFont typeface="Arial"/>
        <a:buChar char="•"/>
        <a:tabLst/>
        <a:defRPr sz="2315" b="0" i="0" u="none" strike="noStrike" cap="none" spc="0" baseline="0">
          <a:solidFill>
            <a:srgbClr val="000000"/>
          </a:solidFill>
          <a:uFillTx/>
          <a:latin typeface="Calibri"/>
          <a:ea typeface="Calibri"/>
          <a:cs typeface="Calibri"/>
          <a:sym typeface="Calibri"/>
        </a:defRPr>
      </a:lvl7pPr>
      <a:lvl8pPr marL="2940101" marR="0" indent="-294010" algn="l" defTabSz="756026" rtl="0" latinLnBrk="0">
        <a:lnSpc>
          <a:spcPct val="90000"/>
        </a:lnSpc>
        <a:spcBef>
          <a:spcPts val="827"/>
        </a:spcBef>
        <a:spcAft>
          <a:spcPts val="0"/>
        </a:spcAft>
        <a:buClrTx/>
        <a:buSzPct val="100000"/>
        <a:buFont typeface="Arial"/>
        <a:buChar char="•"/>
        <a:tabLst/>
        <a:defRPr sz="2315" b="0" i="0" u="none" strike="noStrike" cap="none" spc="0" baseline="0">
          <a:solidFill>
            <a:srgbClr val="000000"/>
          </a:solidFill>
          <a:uFillTx/>
          <a:latin typeface="Calibri"/>
          <a:ea typeface="Calibri"/>
          <a:cs typeface="Calibri"/>
          <a:sym typeface="Calibri"/>
        </a:defRPr>
      </a:lvl8pPr>
      <a:lvl9pPr marL="3318114" marR="0" indent="-294010" algn="l" defTabSz="756026" rtl="0" latinLnBrk="0">
        <a:lnSpc>
          <a:spcPct val="90000"/>
        </a:lnSpc>
        <a:spcBef>
          <a:spcPts val="827"/>
        </a:spcBef>
        <a:spcAft>
          <a:spcPts val="0"/>
        </a:spcAft>
        <a:buClrTx/>
        <a:buSzPct val="100000"/>
        <a:buFont typeface="Arial"/>
        <a:buChar char="•"/>
        <a:tabLst/>
        <a:defRPr sz="2315" b="0" i="0" u="none" strike="noStrike" cap="none" spc="0" baseline="0">
          <a:solidFill>
            <a:srgbClr val="000000"/>
          </a:solidFill>
          <a:uFillTx/>
          <a:latin typeface="Calibri"/>
          <a:ea typeface="Calibri"/>
          <a:cs typeface="Calibri"/>
          <a:sym typeface="Calibri"/>
        </a:defRPr>
      </a:lvl9pPr>
    </p:bodyStyle>
    <p:otherStyle>
      <a:lvl1pPr marL="0" marR="0" indent="0" algn="r" defTabSz="756026" rtl="0" latinLnBrk="0">
        <a:lnSpc>
          <a:spcPct val="100000"/>
        </a:lnSpc>
        <a:spcBef>
          <a:spcPts val="0"/>
        </a:spcBef>
        <a:spcAft>
          <a:spcPts val="0"/>
        </a:spcAft>
        <a:buClrTx/>
        <a:buSzTx/>
        <a:buFontTx/>
        <a:buNone/>
        <a:tabLst/>
        <a:defRPr sz="992" b="0" i="0" u="none" strike="noStrike" cap="none" spc="0" baseline="0">
          <a:solidFill>
            <a:schemeClr val="tx1"/>
          </a:solidFill>
          <a:uFillTx/>
          <a:latin typeface="+mn-lt"/>
          <a:ea typeface="+mn-ea"/>
          <a:cs typeface="+mn-cs"/>
          <a:sym typeface="Calibri"/>
        </a:defRPr>
      </a:lvl1pPr>
      <a:lvl2pPr marL="0" marR="0" indent="378013" algn="r" defTabSz="756026" rtl="0" latinLnBrk="0">
        <a:lnSpc>
          <a:spcPct val="100000"/>
        </a:lnSpc>
        <a:spcBef>
          <a:spcPts val="0"/>
        </a:spcBef>
        <a:spcAft>
          <a:spcPts val="0"/>
        </a:spcAft>
        <a:buClrTx/>
        <a:buSzTx/>
        <a:buFontTx/>
        <a:buNone/>
        <a:tabLst/>
        <a:defRPr sz="992" b="0" i="0" u="none" strike="noStrike" cap="none" spc="0" baseline="0">
          <a:solidFill>
            <a:schemeClr val="tx1"/>
          </a:solidFill>
          <a:uFillTx/>
          <a:latin typeface="+mn-lt"/>
          <a:ea typeface="+mn-ea"/>
          <a:cs typeface="+mn-cs"/>
          <a:sym typeface="Calibri"/>
        </a:defRPr>
      </a:lvl2pPr>
      <a:lvl3pPr marL="0" marR="0" indent="756026" algn="r" defTabSz="756026" rtl="0" latinLnBrk="0">
        <a:lnSpc>
          <a:spcPct val="100000"/>
        </a:lnSpc>
        <a:spcBef>
          <a:spcPts val="0"/>
        </a:spcBef>
        <a:spcAft>
          <a:spcPts val="0"/>
        </a:spcAft>
        <a:buClrTx/>
        <a:buSzTx/>
        <a:buFontTx/>
        <a:buNone/>
        <a:tabLst/>
        <a:defRPr sz="992" b="0" i="0" u="none" strike="noStrike" cap="none" spc="0" baseline="0">
          <a:solidFill>
            <a:schemeClr val="tx1"/>
          </a:solidFill>
          <a:uFillTx/>
          <a:latin typeface="+mn-lt"/>
          <a:ea typeface="+mn-ea"/>
          <a:cs typeface="+mn-cs"/>
          <a:sym typeface="Calibri"/>
        </a:defRPr>
      </a:lvl3pPr>
      <a:lvl4pPr marL="0" marR="0" indent="1134039" algn="r" defTabSz="756026" rtl="0" latinLnBrk="0">
        <a:lnSpc>
          <a:spcPct val="100000"/>
        </a:lnSpc>
        <a:spcBef>
          <a:spcPts val="0"/>
        </a:spcBef>
        <a:spcAft>
          <a:spcPts val="0"/>
        </a:spcAft>
        <a:buClrTx/>
        <a:buSzTx/>
        <a:buFontTx/>
        <a:buNone/>
        <a:tabLst/>
        <a:defRPr sz="992" b="0" i="0" u="none" strike="noStrike" cap="none" spc="0" baseline="0">
          <a:solidFill>
            <a:schemeClr val="tx1"/>
          </a:solidFill>
          <a:uFillTx/>
          <a:latin typeface="+mn-lt"/>
          <a:ea typeface="+mn-ea"/>
          <a:cs typeface="+mn-cs"/>
          <a:sym typeface="Calibri"/>
        </a:defRPr>
      </a:lvl4pPr>
      <a:lvl5pPr marL="0" marR="0" indent="1512052" algn="r" defTabSz="756026" rtl="0" latinLnBrk="0">
        <a:lnSpc>
          <a:spcPct val="100000"/>
        </a:lnSpc>
        <a:spcBef>
          <a:spcPts val="0"/>
        </a:spcBef>
        <a:spcAft>
          <a:spcPts val="0"/>
        </a:spcAft>
        <a:buClrTx/>
        <a:buSzTx/>
        <a:buFontTx/>
        <a:buNone/>
        <a:tabLst/>
        <a:defRPr sz="992" b="0" i="0" u="none" strike="noStrike" cap="none" spc="0" baseline="0">
          <a:solidFill>
            <a:schemeClr val="tx1"/>
          </a:solidFill>
          <a:uFillTx/>
          <a:latin typeface="+mn-lt"/>
          <a:ea typeface="+mn-ea"/>
          <a:cs typeface="+mn-cs"/>
          <a:sym typeface="Calibri"/>
        </a:defRPr>
      </a:lvl5pPr>
      <a:lvl6pPr marL="0" marR="0" indent="1890065" algn="r" defTabSz="756026" rtl="0" latinLnBrk="0">
        <a:lnSpc>
          <a:spcPct val="100000"/>
        </a:lnSpc>
        <a:spcBef>
          <a:spcPts val="0"/>
        </a:spcBef>
        <a:spcAft>
          <a:spcPts val="0"/>
        </a:spcAft>
        <a:buClrTx/>
        <a:buSzTx/>
        <a:buFontTx/>
        <a:buNone/>
        <a:tabLst/>
        <a:defRPr sz="992" b="0" i="0" u="none" strike="noStrike" cap="none" spc="0" baseline="0">
          <a:solidFill>
            <a:schemeClr val="tx1"/>
          </a:solidFill>
          <a:uFillTx/>
          <a:latin typeface="+mn-lt"/>
          <a:ea typeface="+mn-ea"/>
          <a:cs typeface="+mn-cs"/>
          <a:sym typeface="Calibri"/>
        </a:defRPr>
      </a:lvl6pPr>
      <a:lvl7pPr marL="0" marR="0" indent="2268078" algn="r" defTabSz="756026" rtl="0" latinLnBrk="0">
        <a:lnSpc>
          <a:spcPct val="100000"/>
        </a:lnSpc>
        <a:spcBef>
          <a:spcPts val="0"/>
        </a:spcBef>
        <a:spcAft>
          <a:spcPts val="0"/>
        </a:spcAft>
        <a:buClrTx/>
        <a:buSzTx/>
        <a:buFontTx/>
        <a:buNone/>
        <a:tabLst/>
        <a:defRPr sz="992" b="0" i="0" u="none" strike="noStrike" cap="none" spc="0" baseline="0">
          <a:solidFill>
            <a:schemeClr val="tx1"/>
          </a:solidFill>
          <a:uFillTx/>
          <a:latin typeface="+mn-lt"/>
          <a:ea typeface="+mn-ea"/>
          <a:cs typeface="+mn-cs"/>
          <a:sym typeface="Calibri"/>
        </a:defRPr>
      </a:lvl7pPr>
      <a:lvl8pPr marL="0" marR="0" indent="2646091" algn="r" defTabSz="756026" rtl="0" latinLnBrk="0">
        <a:lnSpc>
          <a:spcPct val="100000"/>
        </a:lnSpc>
        <a:spcBef>
          <a:spcPts val="0"/>
        </a:spcBef>
        <a:spcAft>
          <a:spcPts val="0"/>
        </a:spcAft>
        <a:buClrTx/>
        <a:buSzTx/>
        <a:buFontTx/>
        <a:buNone/>
        <a:tabLst/>
        <a:defRPr sz="992" b="0" i="0" u="none" strike="noStrike" cap="none" spc="0" baseline="0">
          <a:solidFill>
            <a:schemeClr val="tx1"/>
          </a:solidFill>
          <a:uFillTx/>
          <a:latin typeface="+mn-lt"/>
          <a:ea typeface="+mn-ea"/>
          <a:cs typeface="+mn-cs"/>
          <a:sym typeface="Calibri"/>
        </a:defRPr>
      </a:lvl8pPr>
      <a:lvl9pPr marL="0" marR="0" indent="3024104" algn="r" defTabSz="756026" rtl="0" latinLnBrk="0">
        <a:lnSpc>
          <a:spcPct val="100000"/>
        </a:lnSpc>
        <a:spcBef>
          <a:spcPts val="0"/>
        </a:spcBef>
        <a:spcAft>
          <a:spcPts val="0"/>
        </a:spcAft>
        <a:buClrTx/>
        <a:buSzTx/>
        <a:buFontTx/>
        <a:buNone/>
        <a:tabLst/>
        <a:defRPr sz="992"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504031" y="227086"/>
            <a:ext cx="9072563" cy="945092"/>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504031" y="1323130"/>
            <a:ext cx="9072563" cy="3742301"/>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504031" y="5255761"/>
            <a:ext cx="2352146" cy="301904"/>
          </a:xfrm>
          <a:prstGeom prst="rect">
            <a:avLst/>
          </a:prstGeom>
        </p:spPr>
        <p:txBody>
          <a:bodyPr vert="horz" lIns="91440" tIns="45720" rIns="91440" bIns="45720" rtlCol="0" anchor="ctr"/>
          <a:lstStyle>
            <a:lvl1pPr algn="l">
              <a:defRPr sz="1323">
                <a:solidFill>
                  <a:schemeClr val="tx1">
                    <a:tint val="75000"/>
                  </a:schemeClr>
                </a:solidFill>
              </a:defRPr>
            </a:lvl1pPr>
          </a:lstStyle>
          <a:p>
            <a:fld id="{3C6DFA86-8AD2-485D-A776-1BFF78A6D761}" type="datetimeFigureOut">
              <a:rPr lang="pt-BR" smtClean="0">
                <a:solidFill>
                  <a:prstClr val="black">
                    <a:tint val="75000"/>
                  </a:prstClr>
                </a:solidFill>
              </a:rPr>
              <a:pPr/>
              <a:t>01/06/2024</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444214" y="5255761"/>
            <a:ext cx="3192198" cy="301904"/>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7224448" y="5255761"/>
            <a:ext cx="2352146" cy="301904"/>
          </a:xfrm>
          <a:prstGeom prst="rect">
            <a:avLst/>
          </a:prstGeom>
        </p:spPr>
        <p:txBody>
          <a:bodyPr vert="horz" lIns="91440" tIns="45720" rIns="91440" bIns="45720" rtlCol="0" anchor="ctr"/>
          <a:lstStyle>
            <a:lvl1pPr algn="r">
              <a:defRPr sz="1323">
                <a:solidFill>
                  <a:schemeClr val="tx1">
                    <a:tint val="75000"/>
                  </a:schemeClr>
                </a:solidFill>
              </a:defRPr>
            </a:lvl1pPr>
          </a:lstStyle>
          <a:p>
            <a:fld id="{7BD796A2-4071-460E-8AEB-104CC1F5398A}"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435125039"/>
      </p:ext>
    </p:extLst>
  </p:cSld>
  <p:clrMap bg1="lt1" tx1="dk1" bg2="lt2" tx2="dk2" accent1="accent1" accent2="accent2" accent3="accent3" accent4="accent4" accent5="accent5" accent6="accent6" hlink="hlink" folHlink="folHlink"/>
  <p:sldLayoutIdLst>
    <p:sldLayoutId id="2147488747" r:id="rId1"/>
    <p:sldLayoutId id="2147488748" r:id="rId2"/>
    <p:sldLayoutId id="2147488749" r:id="rId3"/>
    <p:sldLayoutId id="2147488750" r:id="rId4"/>
    <p:sldLayoutId id="2147488751" r:id="rId5"/>
    <p:sldLayoutId id="2147488752" r:id="rId6"/>
    <p:sldLayoutId id="2147488753" r:id="rId7"/>
    <p:sldLayoutId id="2147488754" r:id="rId8"/>
    <p:sldLayoutId id="2147488755" r:id="rId9"/>
    <p:sldLayoutId id="2147488756" r:id="rId10"/>
    <p:sldLayoutId id="2147488757" r:id="rId11"/>
    <p:sldLayoutId id="2147488758" r:id="rId12"/>
    <p:sldLayoutId id="2147488759" r:id="rId13"/>
    <p:sldLayoutId id="2147488764" r:id="rId14"/>
  </p:sldLayoutIdLst>
  <p:txStyles>
    <p:titleStyle>
      <a:lvl1pPr algn="ctr" defTabSz="1008010" rtl="0" eaLnBrk="1" latinLnBrk="0" hangingPunct="1">
        <a:spcBef>
          <a:spcPct val="0"/>
        </a:spcBef>
        <a:buNone/>
        <a:defRPr sz="4851" kern="1200">
          <a:solidFill>
            <a:schemeClr val="tx1"/>
          </a:solidFill>
          <a:latin typeface="+mj-lt"/>
          <a:ea typeface="+mj-ea"/>
          <a:cs typeface="+mj-cs"/>
        </a:defRPr>
      </a:lvl1pPr>
    </p:titleStyle>
    <p:bodyStyle>
      <a:lvl1pPr marL="378004" indent="-378004" algn="l" defTabSz="1008010" rtl="0" eaLnBrk="1" latinLnBrk="0" hangingPunct="1">
        <a:spcBef>
          <a:spcPct val="20000"/>
        </a:spcBef>
        <a:buFont typeface="Arial" panose="020B0604020202020204" pitchFamily="34" charset="0"/>
        <a:buChar char="•"/>
        <a:defRPr sz="3528" kern="1200">
          <a:solidFill>
            <a:schemeClr val="tx1"/>
          </a:solidFill>
          <a:latin typeface="+mn-lt"/>
          <a:ea typeface="+mn-ea"/>
          <a:cs typeface="+mn-cs"/>
        </a:defRPr>
      </a:lvl1pPr>
      <a:lvl2pPr marL="819007" indent="-315003" algn="l" defTabSz="1008010" rtl="0" eaLnBrk="1" latinLnBrk="0" hangingPunct="1">
        <a:spcBef>
          <a:spcPct val="20000"/>
        </a:spcBef>
        <a:buFont typeface="Arial" panose="020B0604020202020204" pitchFamily="34" charset="0"/>
        <a:buChar char="–"/>
        <a:defRPr sz="3086" kern="1200">
          <a:solidFill>
            <a:schemeClr val="tx1"/>
          </a:solidFill>
          <a:latin typeface="+mn-lt"/>
          <a:ea typeface="+mn-ea"/>
          <a:cs typeface="+mn-cs"/>
        </a:defRPr>
      </a:lvl2pPr>
      <a:lvl3pPr marL="1260012" indent="-252002" algn="l" defTabSz="1008010" rtl="0" eaLnBrk="1" latinLnBrk="0" hangingPunct="1">
        <a:spcBef>
          <a:spcPct val="20000"/>
        </a:spcBef>
        <a:buFont typeface="Arial" panose="020B0604020202020204" pitchFamily="34" charset="0"/>
        <a:buChar char="•"/>
        <a:defRPr sz="2646" kern="1200">
          <a:solidFill>
            <a:schemeClr val="tx1"/>
          </a:solidFill>
          <a:latin typeface="+mn-lt"/>
          <a:ea typeface="+mn-ea"/>
          <a:cs typeface="+mn-cs"/>
        </a:defRPr>
      </a:lvl3pPr>
      <a:lvl4pPr marL="1764017" indent="-252002" algn="l" defTabSz="1008010" rtl="0" eaLnBrk="1" latinLnBrk="0" hangingPunct="1">
        <a:spcBef>
          <a:spcPct val="20000"/>
        </a:spcBef>
        <a:buFont typeface="Arial" panose="020B0604020202020204" pitchFamily="34" charset="0"/>
        <a:buChar char="–"/>
        <a:defRPr sz="2205" kern="1200">
          <a:solidFill>
            <a:schemeClr val="tx1"/>
          </a:solidFill>
          <a:latin typeface="+mn-lt"/>
          <a:ea typeface="+mn-ea"/>
          <a:cs typeface="+mn-cs"/>
        </a:defRPr>
      </a:lvl4pPr>
      <a:lvl5pPr marL="2268021" indent="-252002" algn="l" defTabSz="1008010" rtl="0" eaLnBrk="1" latinLnBrk="0" hangingPunct="1">
        <a:spcBef>
          <a:spcPct val="20000"/>
        </a:spcBef>
        <a:buFont typeface="Arial" panose="020B0604020202020204" pitchFamily="34" charset="0"/>
        <a:buChar char="»"/>
        <a:defRPr sz="2205" kern="1200">
          <a:solidFill>
            <a:schemeClr val="tx1"/>
          </a:solidFill>
          <a:latin typeface="+mn-lt"/>
          <a:ea typeface="+mn-ea"/>
          <a:cs typeface="+mn-cs"/>
        </a:defRPr>
      </a:lvl5pPr>
      <a:lvl6pPr marL="2772026" indent="-252002" algn="l" defTabSz="1008010" rtl="0" eaLnBrk="1" latinLnBrk="0" hangingPunct="1">
        <a:spcBef>
          <a:spcPct val="20000"/>
        </a:spcBef>
        <a:buFont typeface="Arial" panose="020B0604020202020204" pitchFamily="34" charset="0"/>
        <a:buChar char="•"/>
        <a:defRPr sz="2205" kern="1200">
          <a:solidFill>
            <a:schemeClr val="tx1"/>
          </a:solidFill>
          <a:latin typeface="+mn-lt"/>
          <a:ea typeface="+mn-ea"/>
          <a:cs typeface="+mn-cs"/>
        </a:defRPr>
      </a:lvl6pPr>
      <a:lvl7pPr marL="3276030" indent="-252002" algn="l" defTabSz="1008010" rtl="0" eaLnBrk="1" latinLnBrk="0" hangingPunct="1">
        <a:spcBef>
          <a:spcPct val="20000"/>
        </a:spcBef>
        <a:buFont typeface="Arial" panose="020B0604020202020204" pitchFamily="34" charset="0"/>
        <a:buChar char="•"/>
        <a:defRPr sz="2205" kern="1200">
          <a:solidFill>
            <a:schemeClr val="tx1"/>
          </a:solidFill>
          <a:latin typeface="+mn-lt"/>
          <a:ea typeface="+mn-ea"/>
          <a:cs typeface="+mn-cs"/>
        </a:defRPr>
      </a:lvl7pPr>
      <a:lvl8pPr marL="3780035" indent="-252002" algn="l" defTabSz="1008010" rtl="0" eaLnBrk="1" latinLnBrk="0" hangingPunct="1">
        <a:spcBef>
          <a:spcPct val="20000"/>
        </a:spcBef>
        <a:buFont typeface="Arial" panose="020B0604020202020204" pitchFamily="34" charset="0"/>
        <a:buChar char="•"/>
        <a:defRPr sz="2205" kern="1200">
          <a:solidFill>
            <a:schemeClr val="tx1"/>
          </a:solidFill>
          <a:latin typeface="+mn-lt"/>
          <a:ea typeface="+mn-ea"/>
          <a:cs typeface="+mn-cs"/>
        </a:defRPr>
      </a:lvl8pPr>
      <a:lvl9pPr marL="4284039" indent="-252002" algn="l" defTabSz="1008010" rtl="0" eaLnBrk="1" latinLnBrk="0" hangingPunct="1">
        <a:spcBef>
          <a:spcPct val="20000"/>
        </a:spcBef>
        <a:buFont typeface="Arial" panose="020B0604020202020204" pitchFamily="34" charset="0"/>
        <a:buChar char="•"/>
        <a:defRPr sz="2205" kern="1200">
          <a:solidFill>
            <a:schemeClr val="tx1"/>
          </a:solidFill>
          <a:latin typeface="+mn-lt"/>
          <a:ea typeface="+mn-ea"/>
          <a:cs typeface="+mn-cs"/>
        </a:defRPr>
      </a:lvl9pPr>
    </p:bodyStyle>
    <p:otherStyle>
      <a:defPPr>
        <a:defRPr lang="pt-BR"/>
      </a:defPPr>
      <a:lvl1pPr marL="0" algn="l" defTabSz="1008010" rtl="0" eaLnBrk="1" latinLnBrk="0" hangingPunct="1">
        <a:defRPr sz="1984" kern="1200">
          <a:solidFill>
            <a:schemeClr val="tx1"/>
          </a:solidFill>
          <a:latin typeface="+mn-lt"/>
          <a:ea typeface="+mn-ea"/>
          <a:cs typeface="+mn-cs"/>
        </a:defRPr>
      </a:lvl1pPr>
      <a:lvl2pPr marL="504005" algn="l" defTabSz="1008010" rtl="0" eaLnBrk="1" latinLnBrk="0" hangingPunct="1">
        <a:defRPr sz="1984" kern="1200">
          <a:solidFill>
            <a:schemeClr val="tx1"/>
          </a:solidFill>
          <a:latin typeface="+mn-lt"/>
          <a:ea typeface="+mn-ea"/>
          <a:cs typeface="+mn-cs"/>
        </a:defRPr>
      </a:lvl2pPr>
      <a:lvl3pPr marL="1008010" algn="l" defTabSz="1008010" rtl="0" eaLnBrk="1" latinLnBrk="0" hangingPunct="1">
        <a:defRPr sz="1984" kern="1200">
          <a:solidFill>
            <a:schemeClr val="tx1"/>
          </a:solidFill>
          <a:latin typeface="+mn-lt"/>
          <a:ea typeface="+mn-ea"/>
          <a:cs typeface="+mn-cs"/>
        </a:defRPr>
      </a:lvl3pPr>
      <a:lvl4pPr marL="1512014" algn="l" defTabSz="1008010" rtl="0" eaLnBrk="1" latinLnBrk="0" hangingPunct="1">
        <a:defRPr sz="1984" kern="1200">
          <a:solidFill>
            <a:schemeClr val="tx1"/>
          </a:solidFill>
          <a:latin typeface="+mn-lt"/>
          <a:ea typeface="+mn-ea"/>
          <a:cs typeface="+mn-cs"/>
        </a:defRPr>
      </a:lvl4pPr>
      <a:lvl5pPr marL="2016019" algn="l" defTabSz="1008010" rtl="0" eaLnBrk="1" latinLnBrk="0" hangingPunct="1">
        <a:defRPr sz="1984" kern="1200">
          <a:solidFill>
            <a:schemeClr val="tx1"/>
          </a:solidFill>
          <a:latin typeface="+mn-lt"/>
          <a:ea typeface="+mn-ea"/>
          <a:cs typeface="+mn-cs"/>
        </a:defRPr>
      </a:lvl5pPr>
      <a:lvl6pPr marL="2520024" algn="l" defTabSz="1008010" rtl="0" eaLnBrk="1" latinLnBrk="0" hangingPunct="1">
        <a:defRPr sz="1984" kern="1200">
          <a:solidFill>
            <a:schemeClr val="tx1"/>
          </a:solidFill>
          <a:latin typeface="+mn-lt"/>
          <a:ea typeface="+mn-ea"/>
          <a:cs typeface="+mn-cs"/>
        </a:defRPr>
      </a:lvl6pPr>
      <a:lvl7pPr marL="3024028" algn="l" defTabSz="1008010" rtl="0" eaLnBrk="1" latinLnBrk="0" hangingPunct="1">
        <a:defRPr sz="1984" kern="1200">
          <a:solidFill>
            <a:schemeClr val="tx1"/>
          </a:solidFill>
          <a:latin typeface="+mn-lt"/>
          <a:ea typeface="+mn-ea"/>
          <a:cs typeface="+mn-cs"/>
        </a:defRPr>
      </a:lvl7pPr>
      <a:lvl8pPr marL="3528032" algn="l" defTabSz="1008010" rtl="0" eaLnBrk="1" latinLnBrk="0" hangingPunct="1">
        <a:defRPr sz="1984" kern="1200">
          <a:solidFill>
            <a:schemeClr val="tx1"/>
          </a:solidFill>
          <a:latin typeface="+mn-lt"/>
          <a:ea typeface="+mn-ea"/>
          <a:cs typeface="+mn-cs"/>
        </a:defRPr>
      </a:lvl8pPr>
      <a:lvl9pPr marL="4032037" algn="l" defTabSz="1008010"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43.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56.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4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3.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1.xml"/><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43.xml"/><Relationship Id="rId4" Type="http://schemas.openxmlformats.org/officeDocument/2006/relationships/image" Target="../media/image89.jpg"/></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1">
            <a:extLst>
              <a:ext uri="{FF2B5EF4-FFF2-40B4-BE49-F238E27FC236}">
                <a16:creationId xmlns:a16="http://schemas.microsoft.com/office/drawing/2014/main" id="{A1C2269B-593B-B725-F290-C274B3789D43}"/>
              </a:ext>
            </a:extLst>
          </p:cNvPr>
          <p:cNvSpPr txBox="1"/>
          <p:nvPr/>
        </p:nvSpPr>
        <p:spPr>
          <a:xfrm>
            <a:off x="397230" y="2520593"/>
            <a:ext cx="9286162" cy="1077218"/>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3200" b="1" dirty="0">
                <a:solidFill>
                  <a:srgbClr val="000E40"/>
                </a:solidFill>
                <a:latin typeface="Dasa Sans Negrito"/>
                <a:ea typeface="Dasa Sans Negrito"/>
                <a:cs typeface="Dasa Sans Negrito"/>
                <a:sym typeface="Dasa Sans Negrito"/>
              </a:rPr>
              <a:t>O perfil de </a:t>
            </a:r>
            <a:r>
              <a:rPr lang="pt-BR" sz="3200" b="1" dirty="0" err="1">
                <a:solidFill>
                  <a:srgbClr val="000E40"/>
                </a:solidFill>
                <a:latin typeface="Dasa Sans Negrito"/>
                <a:ea typeface="Dasa Sans Negrito"/>
                <a:cs typeface="Dasa Sans Negrito"/>
                <a:sym typeface="Dasa Sans Negrito"/>
              </a:rPr>
              <a:t>metilação</a:t>
            </a:r>
            <a:r>
              <a:rPr lang="pt-BR" sz="3200" b="1" dirty="0">
                <a:solidFill>
                  <a:srgbClr val="000E40"/>
                </a:solidFill>
                <a:latin typeface="Dasa Sans Negrito"/>
                <a:ea typeface="Dasa Sans Negrito"/>
                <a:cs typeface="Dasa Sans Negrito"/>
                <a:sym typeface="Dasa Sans Negrito"/>
              </a:rPr>
              <a:t> do DNA como ferramenta para a medicina de precisão em Sarcomas</a:t>
            </a:r>
          </a:p>
        </p:txBody>
      </p:sp>
      <p:sp>
        <p:nvSpPr>
          <p:cNvPr id="4" name="CaixaDeTexto 2">
            <a:extLst>
              <a:ext uri="{FF2B5EF4-FFF2-40B4-BE49-F238E27FC236}">
                <a16:creationId xmlns:a16="http://schemas.microsoft.com/office/drawing/2014/main" id="{7DDEECCF-2B39-0D03-786F-379E3D2A1DA9}"/>
              </a:ext>
            </a:extLst>
          </p:cNvPr>
          <p:cNvSpPr txBox="1"/>
          <p:nvPr/>
        </p:nvSpPr>
        <p:spPr>
          <a:xfrm>
            <a:off x="1562404" y="3548472"/>
            <a:ext cx="6955815" cy="207749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pt-BR" sz="1600" b="1" dirty="0">
                <a:solidFill>
                  <a:srgbClr val="000E40"/>
                </a:solidFill>
                <a:latin typeface="Dasa Sans Negrito"/>
                <a:ea typeface="Dasa Sans Negrito"/>
                <a:cs typeface="Dasa Sans Negrito"/>
              </a:rPr>
              <a:t>Felipe D’Almeida Costa, MD, PhD</a:t>
            </a:r>
          </a:p>
          <a:p>
            <a:pPr algn="ctr">
              <a:lnSpc>
                <a:spcPct val="150000"/>
              </a:lnSpc>
            </a:pPr>
            <a:r>
              <a:rPr lang="pt-BR" sz="1400" dirty="0">
                <a:solidFill>
                  <a:srgbClr val="000E40"/>
                </a:solidFill>
                <a:latin typeface="Dasa Sans Negrito"/>
                <a:ea typeface="Dasa Sans Negrito"/>
                <a:cs typeface="Dasa Sans Negrito"/>
              </a:rPr>
              <a:t>Coordenador Médico de Educação em Patologia da </a:t>
            </a:r>
            <a:r>
              <a:rPr lang="pt-BR" sz="1400" dirty="0" err="1">
                <a:solidFill>
                  <a:srgbClr val="000E40"/>
                </a:solidFill>
                <a:latin typeface="Dasa Sans Negrito"/>
                <a:ea typeface="Dasa Sans Negrito"/>
                <a:cs typeface="Dasa Sans Negrito"/>
              </a:rPr>
              <a:t>Dasa</a:t>
            </a:r>
            <a:endParaRPr lang="pt-BR" sz="1400" dirty="0">
              <a:solidFill>
                <a:srgbClr val="000E40"/>
              </a:solidFill>
              <a:latin typeface="Dasa Sans Negrito"/>
              <a:ea typeface="Dasa Sans Negrito"/>
              <a:cs typeface="Dasa Sans Negrito"/>
            </a:endParaRPr>
          </a:p>
          <a:p>
            <a:pPr algn="ctr">
              <a:lnSpc>
                <a:spcPct val="150000"/>
              </a:lnSpc>
            </a:pPr>
            <a:r>
              <a:rPr lang="pt-BR" sz="1400" dirty="0">
                <a:solidFill>
                  <a:srgbClr val="000E40"/>
                </a:solidFill>
                <a:latin typeface="Dasa Sans Negrito"/>
                <a:ea typeface="Dasa Sans Negrito"/>
                <a:cs typeface="Dasa Sans Negrito"/>
              </a:rPr>
              <a:t>Patologista do </a:t>
            </a:r>
            <a:r>
              <a:rPr lang="pt-BR" sz="1400" dirty="0" err="1">
                <a:solidFill>
                  <a:srgbClr val="000E40"/>
                </a:solidFill>
                <a:latin typeface="Dasa Sans Negrito"/>
                <a:ea typeface="Dasa Sans Negrito"/>
                <a:cs typeface="Dasa Sans Negrito"/>
              </a:rPr>
              <a:t>A.C.Camargo</a:t>
            </a:r>
            <a:r>
              <a:rPr lang="pt-BR" sz="1400" dirty="0">
                <a:solidFill>
                  <a:srgbClr val="000E40"/>
                </a:solidFill>
                <a:latin typeface="Dasa Sans Negrito"/>
                <a:ea typeface="Dasa Sans Negrito"/>
                <a:cs typeface="Dasa Sans Negrito"/>
              </a:rPr>
              <a:t> </a:t>
            </a:r>
            <a:r>
              <a:rPr lang="pt-BR" sz="1400" dirty="0" err="1">
                <a:solidFill>
                  <a:srgbClr val="000E40"/>
                </a:solidFill>
                <a:latin typeface="Dasa Sans Negrito"/>
                <a:ea typeface="Dasa Sans Negrito"/>
                <a:cs typeface="Dasa Sans Negrito"/>
              </a:rPr>
              <a:t>Cancer</a:t>
            </a:r>
            <a:r>
              <a:rPr lang="pt-BR" sz="1400" dirty="0">
                <a:solidFill>
                  <a:srgbClr val="000E40"/>
                </a:solidFill>
                <a:latin typeface="Dasa Sans Negrito"/>
                <a:ea typeface="Dasa Sans Negrito"/>
                <a:cs typeface="Dasa Sans Negrito"/>
              </a:rPr>
              <a:t> Center</a:t>
            </a:r>
          </a:p>
          <a:p>
            <a:pPr algn="ctr">
              <a:lnSpc>
                <a:spcPct val="150000"/>
              </a:lnSpc>
            </a:pPr>
            <a:r>
              <a:rPr lang="pt-BR" sz="1400" dirty="0">
                <a:solidFill>
                  <a:srgbClr val="000E40"/>
                </a:solidFill>
                <a:latin typeface="Dasa Sans Negrito"/>
                <a:ea typeface="Dasa Sans Negrito"/>
                <a:cs typeface="Dasa Sans Negrito"/>
              </a:rPr>
              <a:t>Vice-Presidente para Assuntos Acadêmicos da Sociedade Brasileira de Patologia</a:t>
            </a:r>
          </a:p>
          <a:p>
            <a:pPr algn="ctr">
              <a:lnSpc>
                <a:spcPct val="150000"/>
              </a:lnSpc>
            </a:pPr>
            <a:r>
              <a:rPr lang="pt-BR" sz="1400" dirty="0">
                <a:solidFill>
                  <a:srgbClr val="000E40"/>
                </a:solidFill>
                <a:latin typeface="Dasa Sans Negrito"/>
                <a:ea typeface="Dasa Sans Negrito"/>
                <a:cs typeface="Dasa Sans Negrito"/>
              </a:rPr>
              <a:t>felipedalmeida@yahoo.com.br</a:t>
            </a:r>
          </a:p>
          <a:p>
            <a:pPr algn="ctr">
              <a:lnSpc>
                <a:spcPct val="150000"/>
              </a:lnSpc>
            </a:pPr>
            <a:r>
              <a:rPr lang="pt-BR" sz="1400" dirty="0">
                <a:solidFill>
                  <a:srgbClr val="000E40"/>
                </a:solidFill>
                <a:latin typeface="Dasa Sans Negrito"/>
                <a:ea typeface="Dasa Sans Negrito"/>
                <a:cs typeface="Dasa Sans Negrito"/>
              </a:rPr>
              <a:t>@FelipePatologia</a:t>
            </a:r>
          </a:p>
        </p:txBody>
      </p:sp>
      <p:pic>
        <p:nvPicPr>
          <p:cNvPr id="6" name="Imagem 6" descr="Gráfico, Gráfico de dispersão&#10;&#10;Descrição gerada automaticamente">
            <a:extLst>
              <a:ext uri="{FF2B5EF4-FFF2-40B4-BE49-F238E27FC236}">
                <a16:creationId xmlns:a16="http://schemas.microsoft.com/office/drawing/2014/main" id="{16B10D7A-1AF3-E7B4-A86C-91EDA76274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8139" y="187580"/>
            <a:ext cx="2114256" cy="2008271"/>
          </a:xfrm>
          <a:prstGeom prst="rect">
            <a:avLst/>
          </a:prstGeom>
        </p:spPr>
      </p:pic>
      <p:pic>
        <p:nvPicPr>
          <p:cNvPr id="7" name="Imagem 7" descr="Gráfico&#10;&#10;Descrição gerada automaticamente">
            <a:extLst>
              <a:ext uri="{FF2B5EF4-FFF2-40B4-BE49-F238E27FC236}">
                <a16:creationId xmlns:a16="http://schemas.microsoft.com/office/drawing/2014/main" id="{CC362FB7-94EB-35AB-1A5F-886904D839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0516" y="191459"/>
            <a:ext cx="4043606" cy="2018078"/>
          </a:xfrm>
          <a:prstGeom prst="rect">
            <a:avLst/>
          </a:prstGeom>
        </p:spPr>
      </p:pic>
      <p:pic>
        <p:nvPicPr>
          <p:cNvPr id="2" name="Imagem 1" descr="Logotipo, nome da empresa&#10;&#10;Descrição gerada automaticamente">
            <a:extLst>
              <a:ext uri="{FF2B5EF4-FFF2-40B4-BE49-F238E27FC236}">
                <a16:creationId xmlns:a16="http://schemas.microsoft.com/office/drawing/2014/main" id="{436B0914-BD57-7938-2016-A82F9E9F0F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6340" y="5322588"/>
            <a:ext cx="317727" cy="317727"/>
          </a:xfrm>
          <a:prstGeom prst="rect">
            <a:avLst/>
          </a:prstGeom>
        </p:spPr>
      </p:pic>
    </p:spTree>
    <p:extLst>
      <p:ext uri="{BB962C8B-B14F-4D97-AF65-F5344CB8AC3E}">
        <p14:creationId xmlns:p14="http://schemas.microsoft.com/office/powerpoint/2010/main" val="227452862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Imagem 3">
            <a:extLst>
              <a:ext uri="{FF2B5EF4-FFF2-40B4-BE49-F238E27FC236}">
                <a16:creationId xmlns:a16="http://schemas.microsoft.com/office/drawing/2014/main" id="{8EEABFF0-3A45-3BFC-15F5-3514DC88247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1863" y="723332"/>
            <a:ext cx="6436899" cy="215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Imagem 3">
            <a:extLst>
              <a:ext uri="{FF2B5EF4-FFF2-40B4-BE49-F238E27FC236}">
                <a16:creationId xmlns:a16="http://schemas.microsoft.com/office/drawing/2014/main" id="{CEFBF90A-C5E1-8538-1EFE-4E7CF0056C3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9237" y="2877278"/>
            <a:ext cx="6436899" cy="18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53057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BA211E1-74FD-052B-5128-04C066568F5A}"/>
              </a:ext>
            </a:extLst>
          </p:cNvPr>
          <p:cNvSpPr/>
          <p:nvPr/>
        </p:nvSpPr>
        <p:spPr>
          <a:xfrm>
            <a:off x="1824488" y="306758"/>
            <a:ext cx="6430337" cy="1815882"/>
          </a:xfrm>
          <a:prstGeom prst="rect">
            <a:avLst/>
          </a:prstGeom>
        </p:spPr>
        <p:txBody>
          <a:bodyPr lIns="91440" tIns="45720" rIns="91440" bIns="45720" anchor="t">
            <a:spAutoFit/>
          </a:bodyPr>
          <a:lstStyle/>
          <a:p>
            <a:pPr algn="ctr">
              <a:defRPr/>
            </a:pPr>
            <a:r>
              <a:rPr lang="pt-BR" sz="2800" b="1" dirty="0">
                <a:solidFill>
                  <a:srgbClr val="000E40"/>
                </a:solidFill>
                <a:latin typeface="Dasa Sans Negrito"/>
                <a:ea typeface="Dasa Sans Negrito"/>
                <a:cs typeface="Dasa Sans Negrito"/>
              </a:rPr>
              <a:t>Tumor </a:t>
            </a:r>
            <a:r>
              <a:rPr lang="pt-BR" sz="2800" b="1" dirty="0" err="1">
                <a:solidFill>
                  <a:srgbClr val="000E40"/>
                </a:solidFill>
                <a:latin typeface="Dasa Sans Negrito"/>
                <a:ea typeface="Dasa Sans Negrito"/>
                <a:cs typeface="Dasa Sans Negrito"/>
              </a:rPr>
              <a:t>classification</a:t>
            </a:r>
            <a:r>
              <a:rPr lang="pt-BR" sz="2800" b="1" dirty="0">
                <a:solidFill>
                  <a:srgbClr val="000E40"/>
                </a:solidFill>
                <a:latin typeface="Dasa Sans Negrito"/>
                <a:ea typeface="Dasa Sans Negrito"/>
                <a:cs typeface="Dasa Sans Negrito"/>
              </a:rPr>
              <a:t> </a:t>
            </a:r>
            <a:r>
              <a:rPr lang="pt-BR" sz="2800" b="1" dirty="0" err="1">
                <a:solidFill>
                  <a:srgbClr val="000E40"/>
                </a:solidFill>
                <a:latin typeface="Dasa Sans Negrito"/>
                <a:ea typeface="Dasa Sans Negrito"/>
                <a:cs typeface="Dasa Sans Negrito"/>
              </a:rPr>
              <a:t>through</a:t>
            </a:r>
            <a:r>
              <a:rPr lang="pt-BR" sz="2800" b="1" dirty="0">
                <a:solidFill>
                  <a:srgbClr val="000E40"/>
                </a:solidFill>
                <a:latin typeface="Dasa Sans Negrito"/>
                <a:ea typeface="Dasa Sans Negrito"/>
                <a:cs typeface="Dasa Sans Negrito"/>
              </a:rPr>
              <a:t> DNA </a:t>
            </a:r>
            <a:r>
              <a:rPr lang="pt-BR" sz="2800" b="1" dirty="0" err="1">
                <a:solidFill>
                  <a:srgbClr val="000E40"/>
                </a:solidFill>
                <a:latin typeface="Dasa Sans Negrito"/>
                <a:ea typeface="Dasa Sans Negrito"/>
                <a:cs typeface="Dasa Sans Negrito"/>
              </a:rPr>
              <a:t>methylation</a:t>
            </a:r>
            <a:r>
              <a:rPr lang="pt-BR" sz="2800" b="1" dirty="0">
                <a:solidFill>
                  <a:srgbClr val="000E40"/>
                </a:solidFill>
                <a:latin typeface="Dasa Sans Negrito"/>
                <a:ea typeface="Dasa Sans Negrito"/>
                <a:cs typeface="Dasa Sans Negrito"/>
              </a:rPr>
              <a:t> </a:t>
            </a:r>
            <a:r>
              <a:rPr lang="pt-BR" sz="2800" b="1" dirty="0" err="1">
                <a:solidFill>
                  <a:srgbClr val="000E40"/>
                </a:solidFill>
                <a:latin typeface="Dasa Sans Negrito"/>
                <a:ea typeface="Dasa Sans Negrito"/>
                <a:cs typeface="Dasa Sans Negrito"/>
              </a:rPr>
              <a:t>profiling</a:t>
            </a:r>
            <a:r>
              <a:rPr lang="pt-BR" sz="2800" b="1" dirty="0">
                <a:solidFill>
                  <a:srgbClr val="000E40"/>
                </a:solidFill>
                <a:latin typeface="Dasa Sans Negrito"/>
                <a:ea typeface="Dasa Sans Negrito"/>
                <a:cs typeface="Dasa Sans Negrito"/>
              </a:rPr>
              <a:t> (CNS, Sarcomas, </a:t>
            </a:r>
            <a:r>
              <a:rPr lang="pt-BR" sz="2800" b="1" dirty="0" err="1">
                <a:solidFill>
                  <a:srgbClr val="000E40"/>
                </a:solidFill>
                <a:latin typeface="Dasa Sans Negrito"/>
                <a:ea typeface="Dasa Sans Negrito"/>
                <a:cs typeface="Dasa Sans Negrito"/>
              </a:rPr>
              <a:t>Sinonasal</a:t>
            </a:r>
            <a:r>
              <a:rPr lang="pt-BR" sz="2800" b="1" dirty="0">
                <a:solidFill>
                  <a:srgbClr val="000E40"/>
                </a:solidFill>
                <a:latin typeface="Dasa Sans Negrito"/>
                <a:ea typeface="Dasa Sans Negrito"/>
                <a:cs typeface="Dasa Sans Negrito"/>
              </a:rPr>
              <a:t> </a:t>
            </a:r>
            <a:r>
              <a:rPr lang="pt-BR" sz="2800" b="1" dirty="0" err="1">
                <a:solidFill>
                  <a:srgbClr val="000E40"/>
                </a:solidFill>
                <a:latin typeface="Dasa Sans Negrito"/>
                <a:ea typeface="Dasa Sans Negrito"/>
                <a:cs typeface="Dasa Sans Negrito"/>
              </a:rPr>
              <a:t>and</a:t>
            </a:r>
            <a:r>
              <a:rPr lang="pt-BR" sz="2800" b="1" dirty="0">
                <a:solidFill>
                  <a:srgbClr val="000E40"/>
                </a:solidFill>
                <a:latin typeface="Dasa Sans Negrito"/>
                <a:ea typeface="Dasa Sans Negrito"/>
                <a:cs typeface="Dasa Sans Negrito"/>
              </a:rPr>
              <a:t> </a:t>
            </a:r>
            <a:r>
              <a:rPr lang="pt-BR" sz="2800" b="1" dirty="0" err="1">
                <a:solidFill>
                  <a:srgbClr val="000E40"/>
                </a:solidFill>
                <a:latin typeface="Dasa Sans Negrito"/>
                <a:ea typeface="Dasa Sans Negrito"/>
                <a:cs typeface="Dasa Sans Negrito"/>
              </a:rPr>
              <a:t>Skin</a:t>
            </a:r>
            <a:r>
              <a:rPr lang="pt-BR" sz="2800" b="1" dirty="0">
                <a:solidFill>
                  <a:srgbClr val="000E40"/>
                </a:solidFill>
                <a:latin typeface="Dasa Sans Negrito"/>
                <a:ea typeface="Dasa Sans Negrito"/>
                <a:cs typeface="Dasa Sans Negrito"/>
              </a:rPr>
              <a:t> </a:t>
            </a:r>
            <a:r>
              <a:rPr lang="pt-BR" sz="2800" b="1" dirty="0" err="1">
                <a:solidFill>
                  <a:srgbClr val="000E40"/>
                </a:solidFill>
                <a:latin typeface="Dasa Sans Negrito"/>
                <a:ea typeface="Dasa Sans Negrito"/>
                <a:cs typeface="Dasa Sans Negrito"/>
              </a:rPr>
              <a:t>Tumors</a:t>
            </a:r>
            <a:r>
              <a:rPr lang="pt-BR" sz="2800" b="1" dirty="0">
                <a:solidFill>
                  <a:srgbClr val="000E40"/>
                </a:solidFill>
                <a:latin typeface="Dasa Sans Negrito"/>
                <a:ea typeface="Dasa Sans Negrito"/>
                <a:cs typeface="Dasa Sans Negrito"/>
              </a:rPr>
              <a:t>)</a:t>
            </a:r>
          </a:p>
        </p:txBody>
      </p:sp>
      <p:sp>
        <p:nvSpPr>
          <p:cNvPr id="6" name="Variações do DNA">
            <a:extLst>
              <a:ext uri="{FF2B5EF4-FFF2-40B4-BE49-F238E27FC236}">
                <a16:creationId xmlns:a16="http://schemas.microsoft.com/office/drawing/2014/main" id="{22BE2D88-7C3B-D44C-0BCF-5E7A64C78344}"/>
              </a:ext>
            </a:extLst>
          </p:cNvPr>
          <p:cNvSpPr/>
          <p:nvPr/>
        </p:nvSpPr>
        <p:spPr>
          <a:xfrm>
            <a:off x="1705699" y="2275036"/>
            <a:ext cx="6667913" cy="2246769"/>
          </a:xfrm>
          <a:prstGeom prst="rect">
            <a:avLst/>
          </a:prstGeom>
          <a:noFill/>
          <a:ln w="12700">
            <a:solidFill>
              <a:srgbClr val="002060"/>
            </a:solidFill>
            <a:miter lim="400000"/>
          </a:ln>
        </p:spPr>
        <p:txBody>
          <a:bodyPr lIns="37802" tIns="45720" rIns="37802" bIns="45720" anchor="t">
            <a:spAutoFit/>
          </a:bodyPr>
          <a:lstStyle/>
          <a:p>
            <a:pPr algn="ctr">
              <a:defRPr/>
            </a:pPr>
            <a:r>
              <a:rPr lang="en-US" sz="2800" b="1" dirty="0">
                <a:solidFill>
                  <a:srgbClr val="FF4C24"/>
                </a:solidFill>
                <a:latin typeface="Dasa Sans Negrito"/>
                <a:ea typeface="Dasa Sans Negrito"/>
                <a:cs typeface="Dasa Sans Negrito"/>
              </a:rPr>
              <a:t>Raw data</a:t>
            </a:r>
          </a:p>
          <a:p>
            <a:pPr algn="ctr">
              <a:defRPr/>
            </a:pPr>
            <a:r>
              <a:rPr lang="en-US" sz="2800" b="1" dirty="0">
                <a:solidFill>
                  <a:srgbClr val="FF4C24"/>
                </a:solidFill>
                <a:latin typeface="Dasa Sans Negrito"/>
                <a:ea typeface="Dasa Sans Negrito"/>
                <a:cs typeface="Dasa Sans Negrito"/>
              </a:rPr>
              <a:t>(</a:t>
            </a:r>
            <a:r>
              <a:rPr lang="en-US" sz="2800" b="1" dirty="0" err="1">
                <a:solidFill>
                  <a:srgbClr val="FF4C24"/>
                </a:solidFill>
                <a:latin typeface="Dasa Sans Negrito"/>
                <a:ea typeface="Dasa Sans Negrito"/>
                <a:cs typeface="Dasa Sans Negrito"/>
              </a:rPr>
              <a:t>Beadchip</a:t>
            </a:r>
            <a:r>
              <a:rPr lang="en-US" sz="2800" b="1" dirty="0">
                <a:solidFill>
                  <a:srgbClr val="FF4C24"/>
                </a:solidFill>
                <a:latin typeface="Dasa Sans Negrito"/>
                <a:ea typeface="Dasa Sans Negrito"/>
                <a:cs typeface="Dasa Sans Negrito"/>
              </a:rPr>
              <a:t>/EPIC)</a:t>
            </a:r>
          </a:p>
          <a:p>
            <a:pPr algn="ctr">
              <a:defRPr/>
            </a:pPr>
            <a:r>
              <a:rPr lang="en-US" sz="2800" b="1" dirty="0">
                <a:solidFill>
                  <a:srgbClr val="FF4C24"/>
                </a:solidFill>
                <a:latin typeface="Dasa Sans Negrito"/>
                <a:ea typeface="Dasa Sans Negrito"/>
                <a:cs typeface="Dasa Sans Negrito"/>
              </a:rPr>
              <a:t> + </a:t>
            </a:r>
          </a:p>
          <a:p>
            <a:pPr algn="ctr">
              <a:defRPr/>
            </a:pPr>
            <a:r>
              <a:rPr lang="en-US" sz="2800" b="1" dirty="0">
                <a:solidFill>
                  <a:srgbClr val="FF4C24"/>
                </a:solidFill>
                <a:latin typeface="Dasa Sans Negrito"/>
                <a:ea typeface="Dasa Sans Negrito"/>
                <a:cs typeface="Dasa Sans Negrito"/>
              </a:rPr>
              <a:t>Methylation profiling classifier </a:t>
            </a:r>
          </a:p>
          <a:p>
            <a:pPr algn="ctr">
              <a:defRPr/>
            </a:pPr>
            <a:r>
              <a:rPr lang="en-US" sz="2800" b="1" dirty="0">
                <a:solidFill>
                  <a:srgbClr val="FF4C24"/>
                </a:solidFill>
                <a:latin typeface="Dasa Sans Negrito"/>
                <a:ea typeface="Dasa Sans Negrito"/>
                <a:cs typeface="Dasa Sans Negrito"/>
              </a:rPr>
              <a:t>(machine learning platform) </a:t>
            </a:r>
          </a:p>
        </p:txBody>
      </p:sp>
      <p:grpSp>
        <p:nvGrpSpPr>
          <p:cNvPr id="4" name="Grupo 3">
            <a:extLst>
              <a:ext uri="{FF2B5EF4-FFF2-40B4-BE49-F238E27FC236}">
                <a16:creationId xmlns:a16="http://schemas.microsoft.com/office/drawing/2014/main" id="{261188C2-01A8-D89E-9C69-CA71729E0AC5}"/>
              </a:ext>
            </a:extLst>
          </p:cNvPr>
          <p:cNvGrpSpPr>
            <a:grpSpLocks/>
          </p:cNvGrpSpPr>
          <p:nvPr/>
        </p:nvGrpSpPr>
        <p:grpSpPr bwMode="auto">
          <a:xfrm>
            <a:off x="2539845" y="4674202"/>
            <a:ext cx="5104710" cy="891242"/>
            <a:chOff x="1547664" y="5652536"/>
            <a:chExt cx="6174062" cy="1078222"/>
          </a:xfrm>
        </p:grpSpPr>
        <p:sp>
          <p:nvSpPr>
            <p:cNvPr id="45060" name="CaixaDeTexto 4">
              <a:extLst>
                <a:ext uri="{FF2B5EF4-FFF2-40B4-BE49-F238E27FC236}">
                  <a16:creationId xmlns:a16="http://schemas.microsoft.com/office/drawing/2014/main" id="{C5CD3DF2-2619-F385-3EE5-E258C093BC40}"/>
                </a:ext>
              </a:extLst>
            </p:cNvPr>
            <p:cNvSpPr txBox="1">
              <a:spLocks noChangeArrowheads="1"/>
            </p:cNvSpPr>
            <p:nvPr/>
          </p:nvSpPr>
          <p:spPr bwMode="auto">
            <a:xfrm>
              <a:off x="2771800" y="6030022"/>
              <a:ext cx="4949926" cy="38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pt-BR" altLang="pt-BR" sz="1488" b="1" dirty="0">
                  <a:solidFill>
                    <a:srgbClr val="002060"/>
                  </a:solidFill>
                </a:rPr>
                <a:t>https://www.molecularneuropathology.org/mnp</a:t>
              </a:r>
            </a:p>
          </p:txBody>
        </p:sp>
        <p:sp>
          <p:nvSpPr>
            <p:cNvPr id="3" name="Seta para baixo 2">
              <a:extLst>
                <a:ext uri="{FF2B5EF4-FFF2-40B4-BE49-F238E27FC236}">
                  <a16:creationId xmlns:a16="http://schemas.microsoft.com/office/drawing/2014/main" id="{188106CD-A788-5100-6C15-7D42C4536AD4}"/>
                </a:ext>
              </a:extLst>
            </p:cNvPr>
            <p:cNvSpPr/>
            <p:nvPr/>
          </p:nvSpPr>
          <p:spPr>
            <a:xfrm rot="16200000">
              <a:off x="1497517" y="5702683"/>
              <a:ext cx="1078222" cy="977928"/>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pt-BR">
                <a:solidFill>
                  <a:srgbClr val="FFFFFF"/>
                </a:solidFill>
              </a:endParaRPr>
            </a:p>
          </p:txBody>
        </p:sp>
      </p:grpSp>
    </p:spTree>
    <p:extLst>
      <p:ext uri="{BB962C8B-B14F-4D97-AF65-F5344CB8AC3E}">
        <p14:creationId xmlns:p14="http://schemas.microsoft.com/office/powerpoint/2010/main" val="5171521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Imagem 3">
            <a:extLst>
              <a:ext uri="{FF2B5EF4-FFF2-40B4-BE49-F238E27FC236}">
                <a16:creationId xmlns:a16="http://schemas.microsoft.com/office/drawing/2014/main" id="{39D8BD1F-BDE8-6501-EA21-A8037D89548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96830" y="99"/>
            <a:ext cx="7486964" cy="567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Imagem 3">
            <a:extLst>
              <a:ext uri="{FF2B5EF4-FFF2-40B4-BE49-F238E27FC236}">
                <a16:creationId xmlns:a16="http://schemas.microsoft.com/office/drawing/2014/main" id="{672D11CB-084D-87CC-ABC8-44B3534C604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6830" y="36852"/>
            <a:ext cx="2195949" cy="42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Imagem 6">
            <a:extLst>
              <a:ext uri="{FF2B5EF4-FFF2-40B4-BE49-F238E27FC236}">
                <a16:creationId xmlns:a16="http://schemas.microsoft.com/office/drawing/2014/main" id="{A35258B1-C7B5-ABFD-DAFF-4BC995D5616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25707" y="471316"/>
            <a:ext cx="1845489" cy="19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745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agem 3">
            <a:extLst>
              <a:ext uri="{FF2B5EF4-FFF2-40B4-BE49-F238E27FC236}">
                <a16:creationId xmlns:a16="http://schemas.microsoft.com/office/drawing/2014/main" id="{86E87800-2A03-0E55-E59A-67055D3DBC8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5529" y="89979"/>
            <a:ext cx="3587284" cy="695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0" name="Imagem 6">
            <a:extLst>
              <a:ext uri="{FF2B5EF4-FFF2-40B4-BE49-F238E27FC236}">
                <a16:creationId xmlns:a16="http://schemas.microsoft.com/office/drawing/2014/main" id="{4C2BD28F-EFF0-F201-67C6-1368311D6A0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6175" y="782398"/>
            <a:ext cx="2442714" cy="255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Imagem 1">
            <a:extLst>
              <a:ext uri="{FF2B5EF4-FFF2-40B4-BE49-F238E27FC236}">
                <a16:creationId xmlns:a16="http://schemas.microsoft.com/office/drawing/2014/main" id="{EEC2F6B6-ABDA-4123-F9C2-DDEDB4D869F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4177" y="1092167"/>
            <a:ext cx="6408022" cy="4482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6335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2" descr="Diagrama&#10;&#10;Descrição gerada automaticamente">
            <a:extLst>
              <a:ext uri="{FF2B5EF4-FFF2-40B4-BE49-F238E27FC236}">
                <a16:creationId xmlns:a16="http://schemas.microsoft.com/office/drawing/2014/main" id="{98832DD7-7779-86D7-1D55-0C6EB32076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639" y="350822"/>
            <a:ext cx="4627973" cy="4836780"/>
          </a:xfrm>
          <a:prstGeom prst="rect">
            <a:avLst/>
          </a:prstGeom>
        </p:spPr>
      </p:pic>
      <p:pic>
        <p:nvPicPr>
          <p:cNvPr id="3" name="Imagem 3" descr="Diagrama&#10;&#10;Descrição gerada automaticamente">
            <a:extLst>
              <a:ext uri="{FF2B5EF4-FFF2-40B4-BE49-F238E27FC236}">
                <a16:creationId xmlns:a16="http://schemas.microsoft.com/office/drawing/2014/main" id="{11C204D2-230F-84BB-A67C-FB73B6107A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2045" y="539344"/>
            <a:ext cx="5002925" cy="3322717"/>
          </a:xfrm>
          <a:prstGeom prst="rect">
            <a:avLst/>
          </a:prstGeom>
        </p:spPr>
      </p:pic>
      <p:sp>
        <p:nvSpPr>
          <p:cNvPr id="4" name="CaixaDeTexto 3">
            <a:extLst>
              <a:ext uri="{FF2B5EF4-FFF2-40B4-BE49-F238E27FC236}">
                <a16:creationId xmlns:a16="http://schemas.microsoft.com/office/drawing/2014/main" id="{B3DC97F6-64AD-DD4B-3088-57AA1CA9F739}"/>
              </a:ext>
            </a:extLst>
          </p:cNvPr>
          <p:cNvSpPr txBox="1"/>
          <p:nvPr/>
        </p:nvSpPr>
        <p:spPr>
          <a:xfrm>
            <a:off x="5574760" y="4076907"/>
            <a:ext cx="35901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err="1"/>
              <a:t>Cut-offs</a:t>
            </a:r>
            <a:r>
              <a:rPr lang="pt-BR" b="1"/>
              <a:t>:</a:t>
            </a:r>
            <a:endParaRPr lang="pt-BR" b="1">
              <a:cs typeface="Calibri"/>
            </a:endParaRPr>
          </a:p>
          <a:p>
            <a:r>
              <a:rPr lang="pt-BR">
                <a:cs typeface="Calibri"/>
              </a:rPr>
              <a:t>&gt;0.9 for a tumor </a:t>
            </a:r>
            <a:r>
              <a:rPr lang="pt-BR" err="1">
                <a:cs typeface="Calibri"/>
              </a:rPr>
              <a:t>family</a:t>
            </a:r>
          </a:p>
          <a:p>
            <a:r>
              <a:rPr lang="pt-BR">
                <a:cs typeface="Calibri"/>
              </a:rPr>
              <a:t>&gt;0.5 for a </a:t>
            </a:r>
            <a:r>
              <a:rPr lang="pt-BR" err="1">
                <a:cs typeface="Calibri"/>
              </a:rPr>
              <a:t>subclass</a:t>
            </a:r>
            <a:r>
              <a:rPr lang="pt-BR">
                <a:cs typeface="Calibri"/>
              </a:rPr>
              <a:t> </a:t>
            </a:r>
            <a:r>
              <a:rPr lang="pt-BR" err="1">
                <a:cs typeface="Calibri"/>
              </a:rPr>
              <a:t>within</a:t>
            </a:r>
            <a:r>
              <a:rPr lang="pt-BR">
                <a:cs typeface="Calibri"/>
              </a:rPr>
              <a:t> a </a:t>
            </a:r>
            <a:r>
              <a:rPr lang="pt-BR" err="1">
                <a:cs typeface="Calibri"/>
              </a:rPr>
              <a:t>family</a:t>
            </a:r>
          </a:p>
        </p:txBody>
      </p:sp>
    </p:spTree>
    <p:extLst>
      <p:ext uri="{BB962C8B-B14F-4D97-AF65-F5344CB8AC3E}">
        <p14:creationId xmlns:p14="http://schemas.microsoft.com/office/powerpoint/2010/main" val="240186792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F73F290-819A-2E27-52BB-7E238F795E34}"/>
              </a:ext>
            </a:extLst>
          </p:cNvPr>
          <p:cNvPicPr>
            <a:picLocks noChangeAspect="1"/>
          </p:cNvPicPr>
          <p:nvPr/>
        </p:nvPicPr>
        <p:blipFill>
          <a:blip r:embed="rId2"/>
          <a:stretch>
            <a:fillRect/>
          </a:stretch>
        </p:blipFill>
        <p:spPr>
          <a:xfrm>
            <a:off x="3537498" y="94680"/>
            <a:ext cx="3005627" cy="1198873"/>
          </a:xfrm>
          <a:prstGeom prst="rect">
            <a:avLst/>
          </a:prstGeom>
        </p:spPr>
      </p:pic>
      <p:sp>
        <p:nvSpPr>
          <p:cNvPr id="5" name="CaixaDeTexto 4">
            <a:extLst>
              <a:ext uri="{FF2B5EF4-FFF2-40B4-BE49-F238E27FC236}">
                <a16:creationId xmlns:a16="http://schemas.microsoft.com/office/drawing/2014/main" id="{14976B26-3875-31FE-316D-B7A7AE9C47F4}"/>
              </a:ext>
            </a:extLst>
          </p:cNvPr>
          <p:cNvSpPr txBox="1"/>
          <p:nvPr/>
        </p:nvSpPr>
        <p:spPr>
          <a:xfrm>
            <a:off x="2519587" y="5329899"/>
            <a:ext cx="5041446"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sz="1000" dirty="0" err="1"/>
              <a:t>Nature</a:t>
            </a:r>
            <a:r>
              <a:rPr lang="pt-BR" sz="1000" dirty="0"/>
              <a:t> Communications | (2021) 12:498</a:t>
            </a:r>
          </a:p>
        </p:txBody>
      </p:sp>
      <p:pic>
        <p:nvPicPr>
          <p:cNvPr id="7" name="Imagem 6">
            <a:extLst>
              <a:ext uri="{FF2B5EF4-FFF2-40B4-BE49-F238E27FC236}">
                <a16:creationId xmlns:a16="http://schemas.microsoft.com/office/drawing/2014/main" id="{E14FFB34-68B7-F0AA-E4DA-DF8FB7303F34}"/>
              </a:ext>
            </a:extLst>
          </p:cNvPr>
          <p:cNvPicPr>
            <a:picLocks noChangeAspect="1"/>
          </p:cNvPicPr>
          <p:nvPr/>
        </p:nvPicPr>
        <p:blipFill>
          <a:blip r:embed="rId3"/>
          <a:stretch>
            <a:fillRect/>
          </a:stretch>
        </p:blipFill>
        <p:spPr>
          <a:xfrm>
            <a:off x="1593483" y="1343337"/>
            <a:ext cx="6893655" cy="3970923"/>
          </a:xfrm>
          <a:prstGeom prst="rect">
            <a:avLst/>
          </a:prstGeom>
        </p:spPr>
      </p:pic>
    </p:spTree>
    <p:extLst>
      <p:ext uri="{BB962C8B-B14F-4D97-AF65-F5344CB8AC3E}">
        <p14:creationId xmlns:p14="http://schemas.microsoft.com/office/powerpoint/2010/main" val="87523693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14976B26-3875-31FE-316D-B7A7AE9C47F4}"/>
              </a:ext>
            </a:extLst>
          </p:cNvPr>
          <p:cNvSpPr txBox="1"/>
          <p:nvPr/>
        </p:nvSpPr>
        <p:spPr>
          <a:xfrm>
            <a:off x="2519587" y="5329899"/>
            <a:ext cx="5041446"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pt-BR" sz="1000" dirty="0" err="1"/>
              <a:t>Nature</a:t>
            </a:r>
            <a:r>
              <a:rPr lang="pt-BR" sz="1000" dirty="0"/>
              <a:t> Communications | (2021) 12:498</a:t>
            </a:r>
          </a:p>
        </p:txBody>
      </p:sp>
      <p:pic>
        <p:nvPicPr>
          <p:cNvPr id="4" name="Imagem 3">
            <a:extLst>
              <a:ext uri="{FF2B5EF4-FFF2-40B4-BE49-F238E27FC236}">
                <a16:creationId xmlns:a16="http://schemas.microsoft.com/office/drawing/2014/main" id="{B85FA14D-AF2D-815C-889E-76A7FDFC638B}"/>
              </a:ext>
            </a:extLst>
          </p:cNvPr>
          <p:cNvPicPr>
            <a:picLocks noChangeAspect="1"/>
          </p:cNvPicPr>
          <p:nvPr/>
        </p:nvPicPr>
        <p:blipFill>
          <a:blip r:embed="rId2"/>
          <a:stretch>
            <a:fillRect/>
          </a:stretch>
        </p:blipFill>
        <p:spPr>
          <a:xfrm>
            <a:off x="117363" y="1429423"/>
            <a:ext cx="9845893" cy="3764606"/>
          </a:xfrm>
          <a:prstGeom prst="rect">
            <a:avLst/>
          </a:prstGeom>
        </p:spPr>
      </p:pic>
      <p:pic>
        <p:nvPicPr>
          <p:cNvPr id="6" name="Imagem 5">
            <a:extLst>
              <a:ext uri="{FF2B5EF4-FFF2-40B4-BE49-F238E27FC236}">
                <a16:creationId xmlns:a16="http://schemas.microsoft.com/office/drawing/2014/main" id="{AB5A5A13-E3F8-5A6A-9CF9-1A1D87F806BD}"/>
              </a:ext>
            </a:extLst>
          </p:cNvPr>
          <p:cNvPicPr>
            <a:picLocks noChangeAspect="1"/>
          </p:cNvPicPr>
          <p:nvPr/>
        </p:nvPicPr>
        <p:blipFill>
          <a:blip r:embed="rId3"/>
          <a:stretch>
            <a:fillRect/>
          </a:stretch>
        </p:blipFill>
        <p:spPr>
          <a:xfrm>
            <a:off x="3537498" y="94680"/>
            <a:ext cx="3005627" cy="1198873"/>
          </a:xfrm>
          <a:prstGeom prst="rect">
            <a:avLst/>
          </a:prstGeom>
        </p:spPr>
      </p:pic>
    </p:spTree>
    <p:extLst>
      <p:ext uri="{BB962C8B-B14F-4D97-AF65-F5344CB8AC3E}">
        <p14:creationId xmlns:p14="http://schemas.microsoft.com/office/powerpoint/2010/main" val="245997383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1708390-6CD7-F98E-D9D9-37F0713C4357}"/>
              </a:ext>
            </a:extLst>
          </p:cNvPr>
          <p:cNvPicPr>
            <a:picLocks noChangeAspect="1"/>
          </p:cNvPicPr>
          <p:nvPr/>
        </p:nvPicPr>
        <p:blipFill>
          <a:blip r:embed="rId2"/>
          <a:stretch>
            <a:fillRect/>
          </a:stretch>
        </p:blipFill>
        <p:spPr>
          <a:xfrm>
            <a:off x="2475869" y="65314"/>
            <a:ext cx="5128885" cy="1391258"/>
          </a:xfrm>
          <a:prstGeom prst="rect">
            <a:avLst/>
          </a:prstGeom>
        </p:spPr>
      </p:pic>
      <p:pic>
        <p:nvPicPr>
          <p:cNvPr id="6" name="Imagem 5">
            <a:extLst>
              <a:ext uri="{FF2B5EF4-FFF2-40B4-BE49-F238E27FC236}">
                <a16:creationId xmlns:a16="http://schemas.microsoft.com/office/drawing/2014/main" id="{9E780F31-5960-F98D-398C-364D2B124E0C}"/>
              </a:ext>
            </a:extLst>
          </p:cNvPr>
          <p:cNvPicPr>
            <a:picLocks noChangeAspect="1"/>
          </p:cNvPicPr>
          <p:nvPr/>
        </p:nvPicPr>
        <p:blipFill>
          <a:blip r:embed="rId3"/>
          <a:stretch>
            <a:fillRect/>
          </a:stretch>
        </p:blipFill>
        <p:spPr>
          <a:xfrm>
            <a:off x="1306250" y="1612114"/>
            <a:ext cx="7468124" cy="3762944"/>
          </a:xfrm>
          <a:prstGeom prst="rect">
            <a:avLst/>
          </a:prstGeom>
        </p:spPr>
      </p:pic>
    </p:spTree>
    <p:extLst>
      <p:ext uri="{BB962C8B-B14F-4D97-AF65-F5344CB8AC3E}">
        <p14:creationId xmlns:p14="http://schemas.microsoft.com/office/powerpoint/2010/main" val="422654563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1708390-6CD7-F98E-D9D9-37F0713C4357}"/>
              </a:ext>
            </a:extLst>
          </p:cNvPr>
          <p:cNvPicPr>
            <a:picLocks noChangeAspect="1"/>
          </p:cNvPicPr>
          <p:nvPr/>
        </p:nvPicPr>
        <p:blipFill>
          <a:blip r:embed="rId2"/>
          <a:stretch>
            <a:fillRect/>
          </a:stretch>
        </p:blipFill>
        <p:spPr>
          <a:xfrm>
            <a:off x="2475869" y="65314"/>
            <a:ext cx="5128885" cy="1391258"/>
          </a:xfrm>
          <a:prstGeom prst="rect">
            <a:avLst/>
          </a:prstGeom>
        </p:spPr>
      </p:pic>
      <p:pic>
        <p:nvPicPr>
          <p:cNvPr id="3" name="Imagem 2">
            <a:extLst>
              <a:ext uri="{FF2B5EF4-FFF2-40B4-BE49-F238E27FC236}">
                <a16:creationId xmlns:a16="http://schemas.microsoft.com/office/drawing/2014/main" id="{FB43069D-0F82-21C8-8279-10C4BAB8737E}"/>
              </a:ext>
            </a:extLst>
          </p:cNvPr>
          <p:cNvPicPr>
            <a:picLocks noChangeAspect="1"/>
          </p:cNvPicPr>
          <p:nvPr/>
        </p:nvPicPr>
        <p:blipFill>
          <a:blip r:embed="rId3"/>
          <a:stretch>
            <a:fillRect/>
          </a:stretch>
        </p:blipFill>
        <p:spPr>
          <a:xfrm>
            <a:off x="311691" y="1585452"/>
            <a:ext cx="9457240" cy="3299746"/>
          </a:xfrm>
          <a:prstGeom prst="rect">
            <a:avLst/>
          </a:prstGeom>
        </p:spPr>
      </p:pic>
    </p:spTree>
    <p:extLst>
      <p:ext uri="{BB962C8B-B14F-4D97-AF65-F5344CB8AC3E}">
        <p14:creationId xmlns:p14="http://schemas.microsoft.com/office/powerpoint/2010/main" val="9847980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1708390-6CD7-F98E-D9D9-37F0713C4357}"/>
              </a:ext>
            </a:extLst>
          </p:cNvPr>
          <p:cNvPicPr>
            <a:picLocks noChangeAspect="1"/>
          </p:cNvPicPr>
          <p:nvPr/>
        </p:nvPicPr>
        <p:blipFill>
          <a:blip r:embed="rId2"/>
          <a:stretch>
            <a:fillRect/>
          </a:stretch>
        </p:blipFill>
        <p:spPr>
          <a:xfrm>
            <a:off x="3038814" y="0"/>
            <a:ext cx="4002996" cy="1085850"/>
          </a:xfrm>
          <a:prstGeom prst="rect">
            <a:avLst/>
          </a:prstGeom>
        </p:spPr>
      </p:pic>
      <p:pic>
        <p:nvPicPr>
          <p:cNvPr id="5" name="Imagem 4">
            <a:extLst>
              <a:ext uri="{FF2B5EF4-FFF2-40B4-BE49-F238E27FC236}">
                <a16:creationId xmlns:a16="http://schemas.microsoft.com/office/drawing/2014/main" id="{F57B4C1A-E819-BCB3-A041-8BB066F6E01B}"/>
              </a:ext>
            </a:extLst>
          </p:cNvPr>
          <p:cNvPicPr>
            <a:picLocks noChangeAspect="1"/>
          </p:cNvPicPr>
          <p:nvPr/>
        </p:nvPicPr>
        <p:blipFill>
          <a:blip r:embed="rId3"/>
          <a:stretch>
            <a:fillRect/>
          </a:stretch>
        </p:blipFill>
        <p:spPr>
          <a:xfrm>
            <a:off x="1351105" y="1085850"/>
            <a:ext cx="7378413" cy="4441260"/>
          </a:xfrm>
          <a:prstGeom prst="rect">
            <a:avLst/>
          </a:prstGeom>
        </p:spPr>
      </p:pic>
    </p:spTree>
    <p:extLst>
      <p:ext uri="{BB962C8B-B14F-4D97-AF65-F5344CB8AC3E}">
        <p14:creationId xmlns:p14="http://schemas.microsoft.com/office/powerpoint/2010/main" val="309108238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3"/>
          <p:cNvSpPr/>
          <p:nvPr/>
        </p:nvSpPr>
        <p:spPr>
          <a:xfrm>
            <a:off x="688745" y="301904"/>
            <a:ext cx="8698757" cy="1096044"/>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Autofit/>
          </a:bodyPr>
          <a:lstStyle/>
          <a:p>
            <a:pPr>
              <a:lnSpc>
                <a:spcPct val="90000"/>
              </a:lnSpc>
              <a:spcBef>
                <a:spcPct val="0"/>
              </a:spcBef>
              <a:spcAft>
                <a:spcPts val="600"/>
              </a:spcAft>
            </a:pPr>
            <a:r>
              <a:rPr lang="en-US" sz="4000" b="1" dirty="0">
                <a:solidFill>
                  <a:srgbClr val="FF4C24"/>
                </a:solidFill>
                <a:latin typeface="Dasa Sans Negrito"/>
                <a:ea typeface="Dasa Sans Negrito"/>
                <a:cs typeface="Dasa Sans Negrito"/>
                <a:sym typeface="Dasa Sans Negrito"/>
              </a:rPr>
              <a:t>Disclosure*</a:t>
            </a:r>
          </a:p>
        </p:txBody>
      </p:sp>
      <p:sp>
        <p:nvSpPr>
          <p:cNvPr id="9" name="CaixaDeTexto 3">
            <a:extLst>
              <a:ext uri="{FF2B5EF4-FFF2-40B4-BE49-F238E27FC236}">
                <a16:creationId xmlns:a16="http://schemas.microsoft.com/office/drawing/2014/main" id="{14938FD4-C2A6-4E0B-3158-94C927131564}"/>
              </a:ext>
            </a:extLst>
          </p:cNvPr>
          <p:cNvSpPr/>
          <p:nvPr/>
        </p:nvSpPr>
        <p:spPr>
          <a:xfrm>
            <a:off x="692150" y="1417862"/>
            <a:ext cx="8693150" cy="357399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ormAutofit fontScale="92500" lnSpcReduction="20000"/>
          </a:bodyPr>
          <a:lstStyle/>
          <a:p>
            <a:pPr algn="just">
              <a:lnSpc>
                <a:spcPct val="90000"/>
              </a:lnSpc>
              <a:spcAft>
                <a:spcPts val="600"/>
              </a:spcAft>
            </a:pPr>
            <a:r>
              <a:rPr lang="pt-BR" sz="1500" spc="-1" dirty="0">
                <a:solidFill>
                  <a:srgbClr val="FFFFFF"/>
                </a:solidFill>
                <a:ea typeface="+mn-lt"/>
                <a:cs typeface="+mn-lt"/>
              </a:rPr>
              <a:t>De acordo com a Norma 1595/2000 do Conselho Federal </a:t>
            </a:r>
            <a:r>
              <a:rPr lang="pt-BR" sz="1500" strike="noStrike" spc="-1" dirty="0">
                <a:solidFill>
                  <a:srgbClr val="FFFFFF"/>
                </a:solidFill>
                <a:ea typeface="+mn-lt"/>
                <a:cs typeface="+mn-lt"/>
              </a:rPr>
              <a:t>de </a:t>
            </a:r>
            <a:r>
              <a:rPr lang="pt-BR" sz="1500" spc="-1" dirty="0">
                <a:solidFill>
                  <a:srgbClr val="FFFFFF"/>
                </a:solidFill>
                <a:ea typeface="+mn-lt"/>
                <a:cs typeface="+mn-lt"/>
              </a:rPr>
              <a:t>Medicina e com a RDC 96/2008 da ANVISA, declaro que:</a:t>
            </a:r>
            <a:endParaRPr lang="pt-BR" sz="1500" dirty="0">
              <a:solidFill>
                <a:srgbClr val="FFFFFF"/>
              </a:solidFill>
            </a:endParaRPr>
          </a:p>
          <a:p>
            <a:pPr algn="just">
              <a:lnSpc>
                <a:spcPct val="90000"/>
              </a:lnSpc>
              <a:spcAft>
                <a:spcPts val="600"/>
              </a:spcAft>
              <a:buNone/>
            </a:pPr>
            <a:endParaRPr lang="pt-BR" sz="1500" strike="noStrike" spc="-1" dirty="0">
              <a:solidFill>
                <a:srgbClr val="FFFFFF"/>
              </a:solidFill>
              <a:latin typeface="Arial"/>
              <a:cs typeface="Arial"/>
            </a:endParaRPr>
          </a:p>
          <a:p>
            <a:pPr algn="just">
              <a:lnSpc>
                <a:spcPct val="90000"/>
              </a:lnSpc>
              <a:spcAft>
                <a:spcPts val="600"/>
              </a:spcAft>
            </a:pPr>
            <a:r>
              <a:rPr lang="pt-BR" sz="1500" spc="-1" dirty="0">
                <a:solidFill>
                  <a:srgbClr val="FFFFFF"/>
                </a:solidFill>
                <a:latin typeface="Arial"/>
                <a:cs typeface="Arial"/>
              </a:rPr>
              <a:t>Atuo em Neuropatologia e Patologia de Partes Moles na DASA, tendo participado diretamente da validação e implementação do teste de Perfil de </a:t>
            </a:r>
            <a:r>
              <a:rPr lang="pt-BR" sz="1500" spc="-1" dirty="0" err="1">
                <a:solidFill>
                  <a:srgbClr val="FFFFFF"/>
                </a:solidFill>
                <a:latin typeface="Arial"/>
                <a:cs typeface="Arial"/>
              </a:rPr>
              <a:t>Metilação</a:t>
            </a:r>
            <a:r>
              <a:rPr lang="pt-BR" sz="1500" spc="-1" dirty="0">
                <a:solidFill>
                  <a:srgbClr val="FFFFFF"/>
                </a:solidFill>
                <a:latin typeface="Arial"/>
                <a:cs typeface="Arial"/>
              </a:rPr>
              <a:t> do DNA.</a:t>
            </a:r>
          </a:p>
          <a:p>
            <a:pPr algn="just">
              <a:lnSpc>
                <a:spcPct val="90000"/>
              </a:lnSpc>
              <a:spcAft>
                <a:spcPts val="600"/>
              </a:spcAft>
            </a:pPr>
            <a:endParaRPr lang="pt-BR" sz="1500" spc="-1" dirty="0">
              <a:solidFill>
                <a:srgbClr val="FFFFFF"/>
              </a:solidFill>
              <a:latin typeface="Arial"/>
              <a:cs typeface="Arial"/>
            </a:endParaRPr>
          </a:p>
          <a:p>
            <a:pPr algn="just">
              <a:lnSpc>
                <a:spcPct val="90000"/>
              </a:lnSpc>
              <a:spcAft>
                <a:spcPts val="600"/>
              </a:spcAft>
            </a:pPr>
            <a:r>
              <a:rPr lang="pt-BR" sz="1500" spc="-1" dirty="0">
                <a:solidFill>
                  <a:srgbClr val="FFFFFF"/>
                </a:solidFill>
                <a:latin typeface="Arial"/>
                <a:cs typeface="Arial"/>
              </a:rPr>
              <a:t>Apresentações: como palestrante convidado, participarei de evento da </a:t>
            </a:r>
            <a:r>
              <a:rPr lang="pt-BR" sz="1500" spc="-1" dirty="0" err="1">
                <a:solidFill>
                  <a:srgbClr val="FFFFFF"/>
                </a:solidFill>
                <a:latin typeface="Arial"/>
                <a:cs typeface="Arial"/>
              </a:rPr>
              <a:t>Illumina</a:t>
            </a:r>
            <a:r>
              <a:rPr lang="pt-BR" sz="1500" spc="-1" dirty="0">
                <a:solidFill>
                  <a:srgbClr val="FFFFFF"/>
                </a:solidFill>
                <a:latin typeface="Arial"/>
                <a:cs typeface="Arial"/>
              </a:rPr>
              <a:t>.</a:t>
            </a:r>
          </a:p>
          <a:p>
            <a:pPr algn="just">
              <a:lnSpc>
                <a:spcPct val="90000"/>
              </a:lnSpc>
              <a:spcAft>
                <a:spcPts val="600"/>
              </a:spcAft>
            </a:pPr>
            <a:endParaRPr lang="pt-BR" sz="1500" spc="-1" dirty="0">
              <a:solidFill>
                <a:srgbClr val="FFFFFF"/>
              </a:solidFill>
              <a:cs typeface="Arial"/>
            </a:endParaRPr>
          </a:p>
          <a:p>
            <a:pPr algn="just">
              <a:lnSpc>
                <a:spcPct val="90000"/>
              </a:lnSpc>
              <a:spcAft>
                <a:spcPts val="600"/>
              </a:spcAft>
            </a:pPr>
            <a:r>
              <a:rPr lang="pt-BR" sz="1500" spc="-1" dirty="0">
                <a:solidFill>
                  <a:srgbClr val="FFFFFF"/>
                </a:solidFill>
                <a:ea typeface="+mn-lt"/>
                <a:cs typeface="+mn-lt"/>
              </a:rPr>
              <a:t>Não possuo ações de quaisquer destas companhias.</a:t>
            </a:r>
            <a:endParaRPr lang="pt-BR" sz="1500" dirty="0">
              <a:solidFill>
                <a:srgbClr val="FFFFFF"/>
              </a:solidFill>
            </a:endParaRPr>
          </a:p>
          <a:p>
            <a:pPr algn="just">
              <a:lnSpc>
                <a:spcPct val="90000"/>
              </a:lnSpc>
              <a:spcAft>
                <a:spcPts val="600"/>
              </a:spcAft>
            </a:pPr>
            <a:endParaRPr lang="pt-BR" sz="1500" spc="-1" dirty="0">
              <a:solidFill>
                <a:srgbClr val="FFFFFF"/>
              </a:solidFill>
              <a:ea typeface="+mn-lt"/>
              <a:cs typeface="+mn-lt"/>
            </a:endParaRPr>
          </a:p>
          <a:p>
            <a:pPr algn="just">
              <a:lnSpc>
                <a:spcPct val="90000"/>
              </a:lnSpc>
              <a:spcAft>
                <a:spcPts val="600"/>
              </a:spcAft>
            </a:pPr>
            <a:r>
              <a:rPr lang="pt-BR" sz="1500" spc="-1" dirty="0">
                <a:solidFill>
                  <a:srgbClr val="FFFFFF"/>
                </a:solidFill>
                <a:ea typeface="+mn-lt"/>
                <a:cs typeface="+mn-lt"/>
              </a:rPr>
              <a:t>Os meus pré-requisitos para participar destas atividades são a autonomia do pensamento científico, a independência de opiniões e a liberdade de expressão.</a:t>
            </a:r>
            <a:endParaRPr lang="pt-BR" sz="1500" dirty="0">
              <a:solidFill>
                <a:srgbClr val="FFFFFF"/>
              </a:solidFill>
              <a:ea typeface="+mn-lt"/>
              <a:cs typeface="+mn-lt"/>
            </a:endParaRPr>
          </a:p>
          <a:p>
            <a:pPr algn="just">
              <a:lnSpc>
                <a:spcPct val="90000"/>
              </a:lnSpc>
              <a:spcAft>
                <a:spcPts val="600"/>
              </a:spcAft>
            </a:pPr>
            <a:endParaRPr lang="pt-BR" sz="1500" spc="-1" dirty="0">
              <a:solidFill>
                <a:srgbClr val="FFFFFF"/>
              </a:solidFill>
              <a:cs typeface="Arial"/>
            </a:endParaRPr>
          </a:p>
          <a:p>
            <a:pPr algn="just">
              <a:lnSpc>
                <a:spcPct val="90000"/>
              </a:lnSpc>
              <a:spcAft>
                <a:spcPts val="600"/>
              </a:spcAft>
            </a:pPr>
            <a:r>
              <a:rPr lang="pt-BR" sz="1500" spc="-1" dirty="0">
                <a:solidFill>
                  <a:schemeClr val="bg1"/>
                </a:solidFill>
                <a:ea typeface="+mn-lt"/>
                <a:cs typeface="+mn-lt"/>
              </a:rPr>
              <a:t>The </a:t>
            </a:r>
            <a:r>
              <a:rPr lang="pt-BR" sz="1500" spc="-1" dirty="0" err="1">
                <a:solidFill>
                  <a:schemeClr val="bg1"/>
                </a:solidFill>
                <a:ea typeface="+mn-lt"/>
                <a:cs typeface="+mn-lt"/>
              </a:rPr>
              <a:t>opinions</a:t>
            </a:r>
            <a:r>
              <a:rPr lang="pt-BR" sz="1500" spc="-1" dirty="0">
                <a:solidFill>
                  <a:schemeClr val="bg1"/>
                </a:solidFill>
                <a:ea typeface="+mn-lt"/>
                <a:cs typeface="+mn-lt"/>
              </a:rPr>
              <a:t> </a:t>
            </a:r>
            <a:r>
              <a:rPr lang="pt-BR" sz="1500" spc="-1" dirty="0" err="1">
                <a:solidFill>
                  <a:schemeClr val="bg1"/>
                </a:solidFill>
                <a:ea typeface="+mn-lt"/>
                <a:cs typeface="+mn-lt"/>
              </a:rPr>
              <a:t>expressed</a:t>
            </a:r>
            <a:r>
              <a:rPr lang="pt-BR" sz="1500" spc="-1" dirty="0">
                <a:solidFill>
                  <a:schemeClr val="bg1"/>
                </a:solidFill>
                <a:ea typeface="+mn-lt"/>
                <a:cs typeface="+mn-lt"/>
              </a:rPr>
              <a:t> </a:t>
            </a:r>
            <a:r>
              <a:rPr lang="pt-BR" sz="1500" spc="-1" dirty="0" err="1">
                <a:solidFill>
                  <a:schemeClr val="bg1"/>
                </a:solidFill>
                <a:ea typeface="+mn-lt"/>
                <a:cs typeface="+mn-lt"/>
              </a:rPr>
              <a:t>during</a:t>
            </a:r>
            <a:r>
              <a:rPr lang="pt-BR" sz="1500" spc="-1" dirty="0">
                <a:solidFill>
                  <a:schemeClr val="bg1"/>
                </a:solidFill>
                <a:ea typeface="+mn-lt"/>
                <a:cs typeface="+mn-lt"/>
              </a:rPr>
              <a:t> </a:t>
            </a:r>
            <a:r>
              <a:rPr lang="pt-BR" sz="1500" spc="-1" dirty="0" err="1">
                <a:solidFill>
                  <a:schemeClr val="bg1"/>
                </a:solidFill>
                <a:ea typeface="+mn-lt"/>
                <a:cs typeface="+mn-lt"/>
              </a:rPr>
              <a:t>this</a:t>
            </a:r>
            <a:r>
              <a:rPr lang="pt-BR" sz="1500" spc="-1" dirty="0">
                <a:solidFill>
                  <a:schemeClr val="bg1"/>
                </a:solidFill>
                <a:ea typeface="+mn-lt"/>
                <a:cs typeface="+mn-lt"/>
              </a:rPr>
              <a:t> </a:t>
            </a:r>
            <a:r>
              <a:rPr lang="pt-BR" sz="1500" spc="-1" dirty="0" err="1">
                <a:solidFill>
                  <a:schemeClr val="bg1"/>
                </a:solidFill>
                <a:ea typeface="+mn-lt"/>
                <a:cs typeface="+mn-lt"/>
              </a:rPr>
              <a:t>presentation</a:t>
            </a:r>
            <a:r>
              <a:rPr lang="pt-BR" sz="1500" spc="-1" dirty="0">
                <a:solidFill>
                  <a:schemeClr val="bg1"/>
                </a:solidFill>
                <a:ea typeface="+mn-lt"/>
                <a:cs typeface="+mn-lt"/>
              </a:rPr>
              <a:t> are </a:t>
            </a:r>
            <a:r>
              <a:rPr lang="pt-BR" sz="1500" spc="-1" dirty="0" err="1">
                <a:solidFill>
                  <a:schemeClr val="bg1"/>
                </a:solidFill>
                <a:ea typeface="+mn-lt"/>
                <a:cs typeface="+mn-lt"/>
              </a:rPr>
              <a:t>those</a:t>
            </a:r>
            <a:r>
              <a:rPr lang="pt-BR" sz="1500" spc="-1" dirty="0">
                <a:solidFill>
                  <a:schemeClr val="bg1"/>
                </a:solidFill>
                <a:ea typeface="+mn-lt"/>
                <a:cs typeface="+mn-lt"/>
              </a:rPr>
              <a:t> </a:t>
            </a:r>
            <a:r>
              <a:rPr lang="pt-BR" sz="1500" spc="-1" dirty="0" err="1">
                <a:solidFill>
                  <a:schemeClr val="bg1"/>
                </a:solidFill>
                <a:ea typeface="+mn-lt"/>
                <a:cs typeface="+mn-lt"/>
              </a:rPr>
              <a:t>of</a:t>
            </a:r>
            <a:r>
              <a:rPr lang="pt-BR" sz="1500" spc="-1" dirty="0">
                <a:solidFill>
                  <a:schemeClr val="bg1"/>
                </a:solidFill>
                <a:ea typeface="+mn-lt"/>
                <a:cs typeface="+mn-lt"/>
              </a:rPr>
              <a:t> </a:t>
            </a:r>
            <a:r>
              <a:rPr lang="pt-BR" sz="1500" spc="-1" dirty="0" err="1">
                <a:solidFill>
                  <a:schemeClr val="bg1"/>
                </a:solidFill>
                <a:ea typeface="+mn-lt"/>
                <a:cs typeface="+mn-lt"/>
              </a:rPr>
              <a:t>the</a:t>
            </a:r>
            <a:r>
              <a:rPr lang="pt-BR" sz="1500" spc="-1" dirty="0">
                <a:solidFill>
                  <a:schemeClr val="bg1"/>
                </a:solidFill>
                <a:ea typeface="+mn-lt"/>
                <a:cs typeface="+mn-lt"/>
              </a:rPr>
              <a:t> speaker </a:t>
            </a:r>
            <a:r>
              <a:rPr lang="pt-BR" sz="1500" spc="-1" dirty="0" err="1">
                <a:solidFill>
                  <a:schemeClr val="bg1"/>
                </a:solidFill>
                <a:ea typeface="+mn-lt"/>
                <a:cs typeface="+mn-lt"/>
              </a:rPr>
              <a:t>and</a:t>
            </a:r>
            <a:r>
              <a:rPr lang="pt-BR" sz="1500" spc="-1" dirty="0">
                <a:solidFill>
                  <a:schemeClr val="bg1"/>
                </a:solidFill>
                <a:ea typeface="+mn-lt"/>
                <a:cs typeface="+mn-lt"/>
              </a:rPr>
              <a:t> </a:t>
            </a:r>
            <a:r>
              <a:rPr lang="pt-BR" sz="1500" spc="-1" dirty="0" err="1">
                <a:solidFill>
                  <a:schemeClr val="bg1"/>
                </a:solidFill>
                <a:ea typeface="+mn-lt"/>
                <a:cs typeface="+mn-lt"/>
              </a:rPr>
              <a:t>may</a:t>
            </a:r>
            <a:r>
              <a:rPr lang="pt-BR" sz="1500" spc="-1" dirty="0">
                <a:solidFill>
                  <a:schemeClr val="bg1"/>
                </a:solidFill>
                <a:ea typeface="+mn-lt"/>
                <a:cs typeface="+mn-lt"/>
              </a:rPr>
              <a:t> </a:t>
            </a:r>
            <a:r>
              <a:rPr lang="pt-BR" sz="1500" spc="-1" dirty="0" err="1">
                <a:solidFill>
                  <a:schemeClr val="bg1"/>
                </a:solidFill>
                <a:ea typeface="+mn-lt"/>
                <a:cs typeface="+mn-lt"/>
              </a:rPr>
              <a:t>not</a:t>
            </a:r>
            <a:r>
              <a:rPr lang="pt-BR" sz="1500" spc="-1" dirty="0">
                <a:solidFill>
                  <a:schemeClr val="bg1"/>
                </a:solidFill>
                <a:ea typeface="+mn-lt"/>
                <a:cs typeface="+mn-lt"/>
              </a:rPr>
              <a:t> </a:t>
            </a:r>
            <a:r>
              <a:rPr lang="pt-BR" sz="1500" spc="-1" dirty="0" err="1">
                <a:solidFill>
                  <a:schemeClr val="bg1"/>
                </a:solidFill>
                <a:ea typeface="+mn-lt"/>
                <a:cs typeface="+mn-lt"/>
              </a:rPr>
              <a:t>represent</a:t>
            </a:r>
            <a:r>
              <a:rPr lang="pt-BR" sz="1500" spc="-1" dirty="0">
                <a:solidFill>
                  <a:schemeClr val="bg1"/>
                </a:solidFill>
                <a:ea typeface="+mn-lt"/>
                <a:cs typeface="+mn-lt"/>
              </a:rPr>
              <a:t> </a:t>
            </a:r>
            <a:r>
              <a:rPr lang="pt-BR" sz="1500" spc="-1" dirty="0" err="1">
                <a:solidFill>
                  <a:schemeClr val="bg1"/>
                </a:solidFill>
                <a:ea typeface="+mn-lt"/>
                <a:cs typeface="+mn-lt"/>
              </a:rPr>
              <a:t>the</a:t>
            </a:r>
            <a:r>
              <a:rPr lang="pt-BR" sz="1500" spc="-1" dirty="0">
                <a:solidFill>
                  <a:schemeClr val="bg1"/>
                </a:solidFill>
                <a:ea typeface="+mn-lt"/>
                <a:cs typeface="+mn-lt"/>
              </a:rPr>
              <a:t> </a:t>
            </a:r>
            <a:r>
              <a:rPr lang="pt-BR" sz="1500" spc="-1" dirty="0" err="1">
                <a:solidFill>
                  <a:schemeClr val="bg1"/>
                </a:solidFill>
                <a:ea typeface="+mn-lt"/>
                <a:cs typeface="+mn-lt"/>
              </a:rPr>
              <a:t>opinions</a:t>
            </a:r>
            <a:r>
              <a:rPr lang="pt-BR" sz="1500" spc="-1" dirty="0">
                <a:solidFill>
                  <a:schemeClr val="bg1"/>
                </a:solidFill>
                <a:ea typeface="+mn-lt"/>
                <a:cs typeface="+mn-lt"/>
              </a:rPr>
              <a:t> </a:t>
            </a:r>
            <a:r>
              <a:rPr lang="pt-BR" sz="1500" spc="-1" dirty="0" err="1">
                <a:solidFill>
                  <a:schemeClr val="bg1"/>
                </a:solidFill>
                <a:ea typeface="+mn-lt"/>
                <a:cs typeface="+mn-lt"/>
              </a:rPr>
              <a:t>of</a:t>
            </a:r>
            <a:r>
              <a:rPr lang="pt-BR" sz="1500" spc="-1" dirty="0">
                <a:solidFill>
                  <a:schemeClr val="bg1"/>
                </a:solidFill>
                <a:ea typeface="+mn-lt"/>
                <a:cs typeface="+mn-lt"/>
              </a:rPr>
              <a:t> </a:t>
            </a:r>
            <a:r>
              <a:rPr lang="pt-BR" sz="1500" spc="-1" dirty="0" err="1">
                <a:solidFill>
                  <a:schemeClr val="bg1"/>
                </a:solidFill>
                <a:ea typeface="+mn-lt"/>
                <a:cs typeface="+mn-lt"/>
              </a:rPr>
              <a:t>Illumina</a:t>
            </a:r>
            <a:r>
              <a:rPr lang="pt-BR" sz="1500" spc="-1" dirty="0">
                <a:solidFill>
                  <a:schemeClr val="bg1"/>
                </a:solidFill>
                <a:ea typeface="+mn-lt"/>
                <a:cs typeface="+mn-lt"/>
              </a:rPr>
              <a:t>. </a:t>
            </a:r>
            <a:r>
              <a:rPr lang="pt-BR" sz="1500" spc="-1" dirty="0" err="1">
                <a:solidFill>
                  <a:schemeClr val="bg1"/>
                </a:solidFill>
                <a:ea typeface="+mn-lt"/>
                <a:cs typeface="+mn-lt"/>
              </a:rPr>
              <a:t>Any</a:t>
            </a:r>
            <a:r>
              <a:rPr lang="pt-BR" sz="1500" spc="-1" dirty="0">
                <a:solidFill>
                  <a:schemeClr val="bg1"/>
                </a:solidFill>
                <a:ea typeface="+mn-lt"/>
                <a:cs typeface="+mn-lt"/>
              </a:rPr>
              <a:t> uses </a:t>
            </a:r>
            <a:r>
              <a:rPr lang="pt-BR" sz="1500" spc="-1" dirty="0" err="1">
                <a:solidFill>
                  <a:schemeClr val="bg1"/>
                </a:solidFill>
                <a:ea typeface="+mn-lt"/>
                <a:cs typeface="+mn-lt"/>
              </a:rPr>
              <a:t>of</a:t>
            </a:r>
            <a:r>
              <a:rPr lang="pt-BR" sz="1500" spc="-1" dirty="0">
                <a:solidFill>
                  <a:schemeClr val="bg1"/>
                </a:solidFill>
                <a:ea typeface="+mn-lt"/>
                <a:cs typeface="+mn-lt"/>
              </a:rPr>
              <a:t> </a:t>
            </a:r>
            <a:r>
              <a:rPr lang="pt-BR" sz="1500" spc="-1" dirty="0" err="1">
                <a:solidFill>
                  <a:schemeClr val="bg1"/>
                </a:solidFill>
                <a:ea typeface="+mn-lt"/>
                <a:cs typeface="+mn-lt"/>
              </a:rPr>
              <a:t>Illumina’s</a:t>
            </a:r>
            <a:r>
              <a:rPr lang="pt-BR" sz="1500" spc="-1" dirty="0">
                <a:solidFill>
                  <a:schemeClr val="bg1"/>
                </a:solidFill>
                <a:ea typeface="+mn-lt"/>
                <a:cs typeface="+mn-lt"/>
              </a:rPr>
              <a:t> </a:t>
            </a:r>
            <a:r>
              <a:rPr lang="pt-BR" sz="1500" spc="-1" dirty="0" err="1">
                <a:solidFill>
                  <a:schemeClr val="bg1"/>
                </a:solidFill>
                <a:ea typeface="+mn-lt"/>
                <a:cs typeface="+mn-lt"/>
              </a:rPr>
              <a:t>products</a:t>
            </a:r>
            <a:r>
              <a:rPr lang="pt-BR" sz="1500" spc="-1" dirty="0">
                <a:solidFill>
                  <a:schemeClr val="bg1"/>
                </a:solidFill>
                <a:ea typeface="+mn-lt"/>
                <a:cs typeface="+mn-lt"/>
              </a:rPr>
              <a:t> </a:t>
            </a:r>
            <a:r>
              <a:rPr lang="pt-BR" sz="1500" spc="-1" dirty="0" err="1">
                <a:solidFill>
                  <a:schemeClr val="bg1"/>
                </a:solidFill>
                <a:ea typeface="+mn-lt"/>
                <a:cs typeface="+mn-lt"/>
              </a:rPr>
              <a:t>described</a:t>
            </a:r>
            <a:r>
              <a:rPr lang="pt-BR" sz="1500" spc="-1" dirty="0">
                <a:solidFill>
                  <a:schemeClr val="bg1"/>
                </a:solidFill>
                <a:ea typeface="+mn-lt"/>
                <a:cs typeface="+mn-lt"/>
              </a:rPr>
              <a:t> in </a:t>
            </a:r>
            <a:r>
              <a:rPr lang="pt-BR" sz="1500" spc="-1" dirty="0" err="1">
                <a:solidFill>
                  <a:schemeClr val="bg1"/>
                </a:solidFill>
                <a:ea typeface="+mn-lt"/>
                <a:cs typeface="+mn-lt"/>
              </a:rPr>
              <a:t>this</a:t>
            </a:r>
            <a:r>
              <a:rPr lang="pt-BR" sz="1500" spc="-1" dirty="0">
                <a:solidFill>
                  <a:schemeClr val="bg1"/>
                </a:solidFill>
                <a:ea typeface="+mn-lt"/>
                <a:cs typeface="+mn-lt"/>
              </a:rPr>
              <a:t> </a:t>
            </a:r>
            <a:r>
              <a:rPr lang="pt-BR" sz="1500" spc="-1" dirty="0" err="1">
                <a:solidFill>
                  <a:schemeClr val="bg1"/>
                </a:solidFill>
                <a:ea typeface="+mn-lt"/>
                <a:cs typeface="+mn-lt"/>
              </a:rPr>
              <a:t>presentation</a:t>
            </a:r>
            <a:r>
              <a:rPr lang="pt-BR" sz="1500" spc="-1" dirty="0">
                <a:solidFill>
                  <a:schemeClr val="bg1"/>
                </a:solidFill>
                <a:ea typeface="+mn-lt"/>
                <a:cs typeface="+mn-lt"/>
              </a:rPr>
              <a:t> </a:t>
            </a:r>
            <a:r>
              <a:rPr lang="pt-BR" sz="1500" spc="-1" dirty="0" err="1">
                <a:solidFill>
                  <a:schemeClr val="bg1"/>
                </a:solidFill>
                <a:ea typeface="+mn-lt"/>
                <a:cs typeface="+mn-lt"/>
              </a:rPr>
              <a:t>may</a:t>
            </a:r>
            <a:r>
              <a:rPr lang="pt-BR" sz="1500" spc="-1" dirty="0">
                <a:solidFill>
                  <a:schemeClr val="bg1"/>
                </a:solidFill>
                <a:ea typeface="+mn-lt"/>
                <a:cs typeface="+mn-lt"/>
              </a:rPr>
              <a:t> be uses </a:t>
            </a:r>
            <a:r>
              <a:rPr lang="pt-BR" sz="1500" spc="-1" dirty="0" err="1">
                <a:solidFill>
                  <a:schemeClr val="bg1"/>
                </a:solidFill>
                <a:ea typeface="+mn-lt"/>
                <a:cs typeface="+mn-lt"/>
              </a:rPr>
              <a:t>that</a:t>
            </a:r>
            <a:r>
              <a:rPr lang="pt-BR" sz="1500" spc="-1" dirty="0">
                <a:solidFill>
                  <a:schemeClr val="bg1"/>
                </a:solidFill>
                <a:ea typeface="+mn-lt"/>
                <a:cs typeface="+mn-lt"/>
              </a:rPr>
              <a:t> </a:t>
            </a:r>
            <a:r>
              <a:rPr lang="pt-BR" sz="1500" spc="-1" dirty="0" err="1">
                <a:solidFill>
                  <a:schemeClr val="bg1"/>
                </a:solidFill>
                <a:ea typeface="+mn-lt"/>
                <a:cs typeface="+mn-lt"/>
              </a:rPr>
              <a:t>have</a:t>
            </a:r>
            <a:r>
              <a:rPr lang="pt-BR" sz="1500" spc="-1" dirty="0">
                <a:solidFill>
                  <a:schemeClr val="bg1"/>
                </a:solidFill>
                <a:ea typeface="+mn-lt"/>
                <a:cs typeface="+mn-lt"/>
              </a:rPr>
              <a:t> </a:t>
            </a:r>
            <a:r>
              <a:rPr lang="pt-BR" sz="1500" spc="-1" dirty="0" err="1">
                <a:solidFill>
                  <a:schemeClr val="bg1"/>
                </a:solidFill>
                <a:ea typeface="+mn-lt"/>
                <a:cs typeface="+mn-lt"/>
              </a:rPr>
              <a:t>not</a:t>
            </a:r>
            <a:r>
              <a:rPr lang="pt-BR" sz="1500" spc="-1" dirty="0">
                <a:solidFill>
                  <a:schemeClr val="bg1"/>
                </a:solidFill>
                <a:ea typeface="+mn-lt"/>
                <a:cs typeface="+mn-lt"/>
              </a:rPr>
              <a:t> </a:t>
            </a:r>
            <a:r>
              <a:rPr lang="pt-BR" sz="1500" spc="-1" dirty="0" err="1">
                <a:solidFill>
                  <a:schemeClr val="bg1"/>
                </a:solidFill>
                <a:ea typeface="+mn-lt"/>
                <a:cs typeface="+mn-lt"/>
              </a:rPr>
              <a:t>been</a:t>
            </a:r>
            <a:r>
              <a:rPr lang="pt-BR" sz="1500" spc="-1" dirty="0">
                <a:solidFill>
                  <a:schemeClr val="bg1"/>
                </a:solidFill>
                <a:ea typeface="+mn-lt"/>
                <a:cs typeface="+mn-lt"/>
              </a:rPr>
              <a:t> </a:t>
            </a:r>
            <a:r>
              <a:rPr lang="pt-BR" sz="1500" spc="-1" dirty="0" err="1">
                <a:solidFill>
                  <a:schemeClr val="bg1"/>
                </a:solidFill>
                <a:ea typeface="+mn-lt"/>
                <a:cs typeface="+mn-lt"/>
              </a:rPr>
              <a:t>cleared</a:t>
            </a:r>
            <a:r>
              <a:rPr lang="pt-BR" sz="1500" spc="-1" dirty="0">
                <a:solidFill>
                  <a:schemeClr val="bg1"/>
                </a:solidFill>
                <a:ea typeface="+mn-lt"/>
                <a:cs typeface="+mn-lt"/>
              </a:rPr>
              <a:t> </a:t>
            </a:r>
            <a:r>
              <a:rPr lang="pt-BR" sz="1500" spc="-1" dirty="0" err="1">
                <a:solidFill>
                  <a:schemeClr val="bg1"/>
                </a:solidFill>
                <a:ea typeface="+mn-lt"/>
                <a:cs typeface="+mn-lt"/>
              </a:rPr>
              <a:t>or</a:t>
            </a:r>
            <a:r>
              <a:rPr lang="pt-BR" sz="1500" spc="-1" dirty="0">
                <a:solidFill>
                  <a:schemeClr val="bg1"/>
                </a:solidFill>
                <a:ea typeface="+mn-lt"/>
                <a:cs typeface="+mn-lt"/>
              </a:rPr>
              <a:t> </a:t>
            </a:r>
            <a:r>
              <a:rPr lang="pt-BR" sz="1500" spc="-1" dirty="0" err="1">
                <a:solidFill>
                  <a:schemeClr val="bg1"/>
                </a:solidFill>
                <a:ea typeface="+mn-lt"/>
                <a:cs typeface="+mn-lt"/>
              </a:rPr>
              <a:t>approved</a:t>
            </a:r>
            <a:r>
              <a:rPr lang="pt-BR" sz="1500" spc="-1" dirty="0">
                <a:solidFill>
                  <a:schemeClr val="bg1"/>
                </a:solidFill>
                <a:ea typeface="+mn-lt"/>
                <a:cs typeface="+mn-lt"/>
              </a:rPr>
              <a:t> </a:t>
            </a:r>
            <a:r>
              <a:rPr lang="pt-BR" sz="1500" spc="-1" dirty="0" err="1">
                <a:solidFill>
                  <a:schemeClr val="bg1"/>
                </a:solidFill>
                <a:ea typeface="+mn-lt"/>
                <a:cs typeface="+mn-lt"/>
              </a:rPr>
              <a:t>by</a:t>
            </a:r>
            <a:r>
              <a:rPr lang="pt-BR" sz="1500" spc="-1" dirty="0">
                <a:solidFill>
                  <a:schemeClr val="bg1"/>
                </a:solidFill>
                <a:ea typeface="+mn-lt"/>
                <a:cs typeface="+mn-lt"/>
              </a:rPr>
              <a:t> </a:t>
            </a:r>
            <a:r>
              <a:rPr lang="pt-BR" sz="1500" spc="-1" dirty="0" err="1">
                <a:solidFill>
                  <a:schemeClr val="bg1"/>
                </a:solidFill>
                <a:ea typeface="+mn-lt"/>
                <a:cs typeface="+mn-lt"/>
              </a:rPr>
              <a:t>the</a:t>
            </a:r>
            <a:r>
              <a:rPr lang="pt-BR" sz="1500" spc="-1" dirty="0">
                <a:solidFill>
                  <a:schemeClr val="bg1"/>
                </a:solidFill>
                <a:ea typeface="+mn-lt"/>
                <a:cs typeface="+mn-lt"/>
              </a:rPr>
              <a:t> FDA </a:t>
            </a:r>
            <a:r>
              <a:rPr lang="pt-BR" sz="1500" spc="-1" dirty="0" err="1">
                <a:solidFill>
                  <a:schemeClr val="bg1"/>
                </a:solidFill>
                <a:ea typeface="+mn-lt"/>
                <a:cs typeface="+mn-lt"/>
              </a:rPr>
              <a:t>or</a:t>
            </a:r>
            <a:r>
              <a:rPr lang="pt-BR" sz="1500" spc="-1" dirty="0">
                <a:solidFill>
                  <a:schemeClr val="bg1"/>
                </a:solidFill>
                <a:ea typeface="+mn-lt"/>
                <a:cs typeface="+mn-lt"/>
              </a:rPr>
              <a:t> </a:t>
            </a:r>
            <a:r>
              <a:rPr lang="pt-BR" sz="1500" spc="-1" dirty="0" err="1">
                <a:solidFill>
                  <a:schemeClr val="bg1"/>
                </a:solidFill>
                <a:ea typeface="+mn-lt"/>
                <a:cs typeface="+mn-lt"/>
              </a:rPr>
              <a:t>any</a:t>
            </a:r>
            <a:r>
              <a:rPr lang="pt-BR" sz="1500" spc="-1" dirty="0">
                <a:solidFill>
                  <a:schemeClr val="bg1"/>
                </a:solidFill>
                <a:ea typeface="+mn-lt"/>
                <a:cs typeface="+mn-lt"/>
              </a:rPr>
              <a:t> </a:t>
            </a:r>
            <a:r>
              <a:rPr lang="pt-BR" sz="1500" spc="-1" dirty="0" err="1">
                <a:solidFill>
                  <a:schemeClr val="bg1"/>
                </a:solidFill>
                <a:ea typeface="+mn-lt"/>
                <a:cs typeface="+mn-lt"/>
              </a:rPr>
              <a:t>other</a:t>
            </a:r>
            <a:r>
              <a:rPr lang="pt-BR" sz="1500" spc="-1" dirty="0">
                <a:solidFill>
                  <a:schemeClr val="bg1"/>
                </a:solidFill>
                <a:ea typeface="+mn-lt"/>
                <a:cs typeface="+mn-lt"/>
              </a:rPr>
              <a:t> </a:t>
            </a:r>
            <a:r>
              <a:rPr lang="pt-BR" sz="1500" spc="-1" dirty="0" err="1">
                <a:solidFill>
                  <a:schemeClr val="bg1"/>
                </a:solidFill>
                <a:ea typeface="+mn-lt"/>
                <a:cs typeface="+mn-lt"/>
              </a:rPr>
              <a:t>applicable</a:t>
            </a:r>
            <a:r>
              <a:rPr lang="pt-BR" sz="1500" spc="-1" dirty="0">
                <a:solidFill>
                  <a:schemeClr val="bg1"/>
                </a:solidFill>
                <a:ea typeface="+mn-lt"/>
                <a:cs typeface="+mn-lt"/>
              </a:rPr>
              <a:t> </a:t>
            </a:r>
            <a:r>
              <a:rPr lang="pt-BR" sz="1500" spc="-1" dirty="0" err="1">
                <a:solidFill>
                  <a:schemeClr val="bg1"/>
                </a:solidFill>
                <a:ea typeface="+mn-lt"/>
                <a:cs typeface="+mn-lt"/>
              </a:rPr>
              <a:t>regulatory</a:t>
            </a:r>
            <a:r>
              <a:rPr lang="pt-BR" sz="1500" spc="-1" dirty="0">
                <a:solidFill>
                  <a:schemeClr val="bg1"/>
                </a:solidFill>
                <a:ea typeface="+mn-lt"/>
                <a:cs typeface="+mn-lt"/>
              </a:rPr>
              <a:t> </a:t>
            </a:r>
            <a:r>
              <a:rPr lang="pt-BR" sz="1500" spc="-1" dirty="0" err="1">
                <a:solidFill>
                  <a:schemeClr val="bg1"/>
                </a:solidFill>
                <a:ea typeface="+mn-lt"/>
                <a:cs typeface="+mn-lt"/>
              </a:rPr>
              <a:t>body</a:t>
            </a:r>
            <a:r>
              <a:rPr lang="pt-BR" sz="1500" spc="-1" dirty="0">
                <a:solidFill>
                  <a:schemeClr val="bg1"/>
                </a:solidFill>
                <a:ea typeface="+mn-lt"/>
                <a:cs typeface="+mn-lt"/>
              </a:rPr>
              <a:t>.</a:t>
            </a:r>
            <a:endParaRPr lang="pt-BR" dirty="0">
              <a:solidFill>
                <a:schemeClr val="bg1"/>
              </a:solidFill>
            </a:endParaRPr>
          </a:p>
        </p:txBody>
      </p:sp>
      <p:sp>
        <p:nvSpPr>
          <p:cNvPr id="10" name="CaixaDeTexto 2_1"/>
          <p:cNvSpPr/>
          <p:nvPr/>
        </p:nvSpPr>
        <p:spPr>
          <a:xfrm>
            <a:off x="688745" y="5011770"/>
            <a:ext cx="8693150" cy="14763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oAutofit/>
          </a:bodyPr>
          <a:lstStyle/>
          <a:p>
            <a:pPr>
              <a:lnSpc>
                <a:spcPct val="90000"/>
              </a:lnSpc>
              <a:spcAft>
                <a:spcPts val="600"/>
              </a:spcAft>
              <a:buNone/>
            </a:pPr>
            <a:r>
              <a:rPr lang="pt-BR" sz="700" b="0" strike="noStrike" spc="-1">
                <a:solidFill>
                  <a:srgbClr val="B4C7DC"/>
                </a:solidFill>
                <a:latin typeface="Arial"/>
                <a:ea typeface="DejaVu Sans"/>
              </a:rPr>
              <a:t>*De acordo com RDC 96/2008 ANVISA</a:t>
            </a:r>
            <a:endParaRPr lang="pt-BR" sz="700" b="0" strike="noStrike" spc="-1">
              <a:latin typeface="Arial"/>
            </a:endParaRPr>
          </a:p>
        </p:txBody>
      </p:sp>
    </p:spTree>
    <p:extLst>
      <p:ext uri="{BB962C8B-B14F-4D97-AF65-F5344CB8AC3E}">
        <p14:creationId xmlns:p14="http://schemas.microsoft.com/office/powerpoint/2010/main" val="102919712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51708390-6CD7-F98E-D9D9-37F0713C4357}"/>
              </a:ext>
            </a:extLst>
          </p:cNvPr>
          <p:cNvPicPr>
            <a:picLocks noChangeAspect="1"/>
          </p:cNvPicPr>
          <p:nvPr/>
        </p:nvPicPr>
        <p:blipFill>
          <a:blip r:embed="rId2"/>
          <a:stretch>
            <a:fillRect/>
          </a:stretch>
        </p:blipFill>
        <p:spPr>
          <a:xfrm>
            <a:off x="3025913" y="77984"/>
            <a:ext cx="4028797" cy="1092849"/>
          </a:xfrm>
          <a:prstGeom prst="rect">
            <a:avLst/>
          </a:prstGeom>
        </p:spPr>
      </p:pic>
      <p:pic>
        <p:nvPicPr>
          <p:cNvPr id="3" name="Imagem 2">
            <a:extLst>
              <a:ext uri="{FF2B5EF4-FFF2-40B4-BE49-F238E27FC236}">
                <a16:creationId xmlns:a16="http://schemas.microsoft.com/office/drawing/2014/main" id="{CF8C10D9-EFDB-D50E-51A8-4F35EF014892}"/>
              </a:ext>
            </a:extLst>
          </p:cNvPr>
          <p:cNvPicPr>
            <a:picLocks noChangeAspect="1"/>
          </p:cNvPicPr>
          <p:nvPr/>
        </p:nvPicPr>
        <p:blipFill>
          <a:blip r:embed="rId3"/>
          <a:stretch>
            <a:fillRect/>
          </a:stretch>
        </p:blipFill>
        <p:spPr>
          <a:xfrm>
            <a:off x="1484696" y="1170833"/>
            <a:ext cx="7111232" cy="4434403"/>
          </a:xfrm>
          <a:prstGeom prst="rect">
            <a:avLst/>
          </a:prstGeom>
        </p:spPr>
      </p:pic>
    </p:spTree>
    <p:extLst>
      <p:ext uri="{BB962C8B-B14F-4D97-AF65-F5344CB8AC3E}">
        <p14:creationId xmlns:p14="http://schemas.microsoft.com/office/powerpoint/2010/main" val="4313064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2" descr="Diagrama&#10;&#10;Descrição gerada automaticamente">
            <a:extLst>
              <a:ext uri="{FF2B5EF4-FFF2-40B4-BE49-F238E27FC236}">
                <a16:creationId xmlns:a16="http://schemas.microsoft.com/office/drawing/2014/main" id="{4BC9B22A-CE1D-B0FD-4A05-784653EFD4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98595" y="1391061"/>
            <a:ext cx="5754234" cy="3648784"/>
          </a:xfrm>
          <a:prstGeom prst="rect">
            <a:avLst/>
          </a:prstGeom>
        </p:spPr>
      </p:pic>
      <p:sp>
        <p:nvSpPr>
          <p:cNvPr id="3" name="CaixaDeTexto 2">
            <a:extLst>
              <a:ext uri="{FF2B5EF4-FFF2-40B4-BE49-F238E27FC236}">
                <a16:creationId xmlns:a16="http://schemas.microsoft.com/office/drawing/2014/main" id="{0D415139-7032-0D57-02D2-EA23B0E34080}"/>
              </a:ext>
            </a:extLst>
          </p:cNvPr>
          <p:cNvSpPr txBox="1"/>
          <p:nvPr/>
        </p:nvSpPr>
        <p:spPr>
          <a:xfrm>
            <a:off x="1240971" y="256404"/>
            <a:ext cx="75927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800" b="1" dirty="0" err="1">
                <a:solidFill>
                  <a:srgbClr val="000E40"/>
                </a:solidFill>
                <a:latin typeface="Dasa Sans Negrito"/>
                <a:ea typeface="Dasa Sans Negrito"/>
                <a:cs typeface="Dasa Sans Negrito"/>
              </a:rPr>
              <a:t>Validation</a:t>
            </a:r>
            <a:r>
              <a:rPr lang="pt-BR" sz="2800" b="1" dirty="0">
                <a:solidFill>
                  <a:srgbClr val="000E40"/>
                </a:solidFill>
                <a:latin typeface="Dasa Sans Negrito"/>
                <a:ea typeface="Dasa Sans Negrito"/>
                <a:cs typeface="Dasa Sans Negrito"/>
              </a:rPr>
              <a:t> </a:t>
            </a:r>
            <a:r>
              <a:rPr lang="pt-BR" sz="2800" b="1" dirty="0" err="1">
                <a:solidFill>
                  <a:srgbClr val="000E40"/>
                </a:solidFill>
                <a:latin typeface="Dasa Sans Negrito"/>
                <a:ea typeface="Dasa Sans Negrito"/>
                <a:cs typeface="Dasa Sans Negrito"/>
              </a:rPr>
              <a:t>of</a:t>
            </a:r>
            <a:r>
              <a:rPr lang="pt-BR" sz="2800" b="1" dirty="0">
                <a:solidFill>
                  <a:srgbClr val="000E40"/>
                </a:solidFill>
                <a:latin typeface="Dasa Sans Negrito"/>
                <a:ea typeface="Dasa Sans Negrito"/>
                <a:cs typeface="Dasa Sans Negrito"/>
              </a:rPr>
              <a:t> </a:t>
            </a:r>
            <a:r>
              <a:rPr lang="pt-BR" sz="2800" b="1" dirty="0" err="1">
                <a:solidFill>
                  <a:srgbClr val="000E40"/>
                </a:solidFill>
                <a:latin typeface="Dasa Sans Negrito"/>
                <a:ea typeface="Dasa Sans Negrito"/>
                <a:cs typeface="Dasa Sans Negrito"/>
              </a:rPr>
              <a:t>Methylation</a:t>
            </a:r>
            <a:r>
              <a:rPr lang="pt-BR" sz="2800" b="1" dirty="0">
                <a:solidFill>
                  <a:srgbClr val="000E40"/>
                </a:solidFill>
                <a:latin typeface="Dasa Sans Negrito"/>
                <a:ea typeface="Dasa Sans Negrito"/>
                <a:cs typeface="Dasa Sans Negrito"/>
              </a:rPr>
              <a:t> </a:t>
            </a:r>
            <a:r>
              <a:rPr lang="pt-BR" sz="2800" b="1" dirty="0" err="1">
                <a:solidFill>
                  <a:srgbClr val="000E40"/>
                </a:solidFill>
                <a:latin typeface="Dasa Sans Negrito"/>
                <a:ea typeface="Dasa Sans Negrito"/>
                <a:cs typeface="Dasa Sans Negrito"/>
              </a:rPr>
              <a:t>Profiling</a:t>
            </a:r>
            <a:r>
              <a:rPr lang="pt-BR" sz="2800" b="1" dirty="0">
                <a:solidFill>
                  <a:srgbClr val="000E40"/>
                </a:solidFill>
                <a:latin typeface="Dasa Sans Negrito"/>
                <a:ea typeface="Dasa Sans Negrito"/>
                <a:cs typeface="Dasa Sans Negrito"/>
              </a:rPr>
              <a:t> in </a:t>
            </a:r>
            <a:r>
              <a:rPr lang="pt-BR" sz="2800" b="1" dirty="0" err="1">
                <a:solidFill>
                  <a:srgbClr val="000E40"/>
                </a:solidFill>
                <a:latin typeface="Dasa Sans Negrito"/>
                <a:ea typeface="Dasa Sans Negrito"/>
                <a:cs typeface="Dasa Sans Negrito"/>
              </a:rPr>
              <a:t>Brazil</a:t>
            </a:r>
            <a:endParaRPr lang="pt-BR" sz="2800" b="1" dirty="0">
              <a:solidFill>
                <a:srgbClr val="000E40"/>
              </a:solidFill>
              <a:latin typeface="Dasa Sans Negrito"/>
              <a:ea typeface="Dasa Sans Negrito"/>
              <a:cs typeface="Dasa Sans Negrito"/>
            </a:endParaRPr>
          </a:p>
        </p:txBody>
      </p:sp>
      <p:sp>
        <p:nvSpPr>
          <p:cNvPr id="4" name="CaixaDeTexto 3">
            <a:extLst>
              <a:ext uri="{FF2B5EF4-FFF2-40B4-BE49-F238E27FC236}">
                <a16:creationId xmlns:a16="http://schemas.microsoft.com/office/drawing/2014/main" id="{733F4502-ED40-9A4B-E0F5-5113AD74C668}"/>
              </a:ext>
            </a:extLst>
          </p:cNvPr>
          <p:cNvSpPr txBox="1"/>
          <p:nvPr/>
        </p:nvSpPr>
        <p:spPr>
          <a:xfrm>
            <a:off x="1578271" y="5295049"/>
            <a:ext cx="69185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200"/>
              <a:t>Costa FD, et al. </a:t>
            </a:r>
            <a:r>
              <a:rPr lang="pt-BR" sz="1200" err="1"/>
              <a:t>Brazilian</a:t>
            </a:r>
            <a:r>
              <a:rPr lang="pt-BR" sz="1200"/>
              <a:t> Congress </a:t>
            </a:r>
            <a:r>
              <a:rPr lang="pt-BR" sz="1200" err="1"/>
              <a:t>of</a:t>
            </a:r>
            <a:r>
              <a:rPr lang="pt-BR" sz="1200"/>
              <a:t> Clinical </a:t>
            </a:r>
            <a:r>
              <a:rPr lang="pt-BR" sz="1200" err="1"/>
              <a:t>Oncology</a:t>
            </a:r>
            <a:r>
              <a:rPr lang="pt-BR" sz="1200"/>
              <a:t>, 2022</a:t>
            </a:r>
          </a:p>
        </p:txBody>
      </p:sp>
      <p:graphicFrame>
        <p:nvGraphicFramePr>
          <p:cNvPr id="7" name="CaixaDeTexto 4">
            <a:extLst>
              <a:ext uri="{FF2B5EF4-FFF2-40B4-BE49-F238E27FC236}">
                <a16:creationId xmlns:a16="http://schemas.microsoft.com/office/drawing/2014/main" id="{11825F49-7FC0-1889-F54E-7943E45EDDD7}"/>
              </a:ext>
            </a:extLst>
          </p:cNvPr>
          <p:cNvGraphicFramePr/>
          <p:nvPr>
            <p:extLst>
              <p:ext uri="{D42A27DB-BD31-4B8C-83A1-F6EECF244321}">
                <p14:modId xmlns:p14="http://schemas.microsoft.com/office/powerpoint/2010/main" val="3331545668"/>
              </p:ext>
            </p:extLst>
          </p:nvPr>
        </p:nvGraphicFramePr>
        <p:xfrm>
          <a:off x="124191" y="1183910"/>
          <a:ext cx="3977721" cy="4142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163250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E8255F23-9851-EF18-21F9-1F07ED8836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903437"/>
            <a:ext cx="4709568" cy="3863675"/>
          </a:xfrm>
          <a:prstGeom prst="rect">
            <a:avLst/>
          </a:prstGeom>
        </p:spPr>
      </p:pic>
      <p:sp>
        <p:nvSpPr>
          <p:cNvPr id="6" name="CaixaDeTexto 5">
            <a:extLst>
              <a:ext uri="{FF2B5EF4-FFF2-40B4-BE49-F238E27FC236}">
                <a16:creationId xmlns:a16="http://schemas.microsoft.com/office/drawing/2014/main" id="{46D54BA7-D90E-37EE-05FD-F50068AF78B1}"/>
              </a:ext>
            </a:extLst>
          </p:cNvPr>
          <p:cNvSpPr txBox="1"/>
          <p:nvPr/>
        </p:nvSpPr>
        <p:spPr>
          <a:xfrm>
            <a:off x="2010909" y="227413"/>
            <a:ext cx="6058806" cy="523220"/>
          </a:xfrm>
          <a:prstGeom prst="rect">
            <a:avLst/>
          </a:prstGeom>
          <a:noFill/>
        </p:spPr>
        <p:txBody>
          <a:bodyPr wrap="square">
            <a:spAutoFit/>
          </a:bodyPr>
          <a:lstStyle/>
          <a:p>
            <a:pPr algn="ctr"/>
            <a:r>
              <a:rPr lang="en-US" sz="2800" b="1" dirty="0">
                <a:solidFill>
                  <a:srgbClr val="000E40"/>
                </a:solidFill>
                <a:latin typeface="Dasa Sans Negrito"/>
                <a:ea typeface="Dasa Sans Negrito"/>
                <a:cs typeface="Dasa Sans Negrito"/>
              </a:rPr>
              <a:t>Specimen types</a:t>
            </a:r>
            <a:endParaRPr lang="pt-BR" sz="2800" b="1" dirty="0">
              <a:solidFill>
                <a:srgbClr val="000E40"/>
              </a:solidFill>
              <a:latin typeface="Dasa Sans Negrito"/>
              <a:ea typeface="Dasa Sans Negrito"/>
              <a:cs typeface="Dasa Sans Negrito"/>
            </a:endParaRPr>
          </a:p>
        </p:txBody>
      </p:sp>
      <p:pic>
        <p:nvPicPr>
          <p:cNvPr id="8" name="Imagem 7">
            <a:extLst>
              <a:ext uri="{FF2B5EF4-FFF2-40B4-BE49-F238E27FC236}">
                <a16:creationId xmlns:a16="http://schemas.microsoft.com/office/drawing/2014/main" id="{3703EDB7-0EAE-F90F-B424-9AB73B1168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9585" y="1192830"/>
            <a:ext cx="4876199" cy="3284889"/>
          </a:xfrm>
          <a:prstGeom prst="rect">
            <a:avLst/>
          </a:prstGeom>
        </p:spPr>
      </p:pic>
      <p:sp>
        <p:nvSpPr>
          <p:cNvPr id="9" name="Sinal de Multiplicação 8">
            <a:extLst>
              <a:ext uri="{FF2B5EF4-FFF2-40B4-BE49-F238E27FC236}">
                <a16:creationId xmlns:a16="http://schemas.microsoft.com/office/drawing/2014/main" id="{7D528115-D3B9-BE47-6D60-CBD4A0D53E1F}"/>
              </a:ext>
            </a:extLst>
          </p:cNvPr>
          <p:cNvSpPr/>
          <p:nvPr/>
        </p:nvSpPr>
        <p:spPr>
          <a:xfrm>
            <a:off x="5040312" y="2212522"/>
            <a:ext cx="1755323" cy="1502228"/>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07978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46D54BA7-D90E-37EE-05FD-F50068AF78B1}"/>
              </a:ext>
            </a:extLst>
          </p:cNvPr>
          <p:cNvSpPr txBox="1"/>
          <p:nvPr/>
        </p:nvSpPr>
        <p:spPr>
          <a:xfrm>
            <a:off x="2010909" y="227413"/>
            <a:ext cx="6058806" cy="523220"/>
          </a:xfrm>
          <a:prstGeom prst="rect">
            <a:avLst/>
          </a:prstGeom>
          <a:noFill/>
        </p:spPr>
        <p:txBody>
          <a:bodyPr wrap="square">
            <a:spAutoFit/>
          </a:bodyPr>
          <a:lstStyle/>
          <a:p>
            <a:pPr algn="ctr"/>
            <a:r>
              <a:rPr lang="en-US" sz="2800" b="1" dirty="0">
                <a:solidFill>
                  <a:srgbClr val="000E40"/>
                </a:solidFill>
                <a:latin typeface="Dasa Sans Negrito"/>
                <a:ea typeface="Dasa Sans Negrito"/>
                <a:cs typeface="Dasa Sans Negrito"/>
              </a:rPr>
              <a:t>Cellularity matters</a:t>
            </a:r>
            <a:endParaRPr lang="pt-BR" sz="2800" b="1" dirty="0">
              <a:solidFill>
                <a:srgbClr val="000E40"/>
              </a:solidFill>
              <a:latin typeface="Dasa Sans Negrito"/>
              <a:ea typeface="Dasa Sans Negrito"/>
              <a:cs typeface="Dasa Sans Negrito"/>
            </a:endParaRPr>
          </a:p>
        </p:txBody>
      </p:sp>
      <p:pic>
        <p:nvPicPr>
          <p:cNvPr id="3" name="Imagem 2">
            <a:extLst>
              <a:ext uri="{FF2B5EF4-FFF2-40B4-BE49-F238E27FC236}">
                <a16:creationId xmlns:a16="http://schemas.microsoft.com/office/drawing/2014/main" id="{2E3C30FB-DB18-EAEE-BFDA-827E6CA8B5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20265" y="850689"/>
            <a:ext cx="4240093" cy="1655159"/>
          </a:xfrm>
          <a:prstGeom prst="rect">
            <a:avLst/>
          </a:prstGeom>
        </p:spPr>
      </p:pic>
      <p:pic>
        <p:nvPicPr>
          <p:cNvPr id="7" name="Imagem 6">
            <a:extLst>
              <a:ext uri="{FF2B5EF4-FFF2-40B4-BE49-F238E27FC236}">
                <a16:creationId xmlns:a16="http://schemas.microsoft.com/office/drawing/2014/main" id="{3BDDDF1B-3F11-15AC-1978-542FD84942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0908" y="2505848"/>
            <a:ext cx="6058806" cy="2669502"/>
          </a:xfrm>
          <a:prstGeom prst="rect">
            <a:avLst/>
          </a:prstGeom>
        </p:spPr>
      </p:pic>
      <p:sp>
        <p:nvSpPr>
          <p:cNvPr id="10" name="CaixaDeTexto 9">
            <a:extLst>
              <a:ext uri="{FF2B5EF4-FFF2-40B4-BE49-F238E27FC236}">
                <a16:creationId xmlns:a16="http://schemas.microsoft.com/office/drawing/2014/main" id="{40792569-A30E-7C17-40B1-CE8517B1A88C}"/>
              </a:ext>
            </a:extLst>
          </p:cNvPr>
          <p:cNvSpPr txBox="1"/>
          <p:nvPr/>
        </p:nvSpPr>
        <p:spPr>
          <a:xfrm>
            <a:off x="2010908" y="5073852"/>
            <a:ext cx="6058806" cy="523220"/>
          </a:xfrm>
          <a:prstGeom prst="rect">
            <a:avLst/>
          </a:prstGeom>
          <a:noFill/>
        </p:spPr>
        <p:txBody>
          <a:bodyPr wrap="square">
            <a:spAutoFit/>
          </a:bodyPr>
          <a:lstStyle/>
          <a:p>
            <a:pPr algn="ctr"/>
            <a:r>
              <a:rPr lang="en-US" sz="2800" b="1" spc="-1" dirty="0">
                <a:solidFill>
                  <a:srgbClr val="000000"/>
                </a:solidFill>
                <a:latin typeface="+mj-lt"/>
                <a:ea typeface="+mj-ea"/>
                <a:cs typeface="Arial"/>
              </a:rPr>
              <a:t>Ideal cellularity is at least 60%</a:t>
            </a:r>
            <a:endParaRPr lang="pt-BR" sz="2800" dirty="0"/>
          </a:p>
        </p:txBody>
      </p:sp>
    </p:spTree>
    <p:extLst>
      <p:ext uri="{BB962C8B-B14F-4D97-AF65-F5344CB8AC3E}">
        <p14:creationId xmlns:p14="http://schemas.microsoft.com/office/powerpoint/2010/main" val="15491995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4" name="Google Shape;104;p16"/>
          <p:cNvSpPr txBox="1"/>
          <p:nvPr/>
        </p:nvSpPr>
        <p:spPr>
          <a:xfrm>
            <a:off x="591598" y="1228676"/>
            <a:ext cx="8945314" cy="3587912"/>
          </a:xfrm>
          <a:prstGeom prst="rect">
            <a:avLst/>
          </a:prstGeom>
          <a:noFill/>
          <a:ln>
            <a:noFill/>
          </a:ln>
        </p:spPr>
        <p:txBody>
          <a:bodyPr spcFirstLastPara="1" wrap="square" lIns="75593" tIns="37786" rIns="75593" bIns="37786" anchor="t" anchorCtr="0">
            <a:spAutoFit/>
          </a:bodyPr>
          <a:lstStyle/>
          <a:p>
            <a:pPr defTabSz="1006572"/>
            <a:r>
              <a:rPr lang="pt-BR" sz="2646" b="1" dirty="0">
                <a:latin typeface="Arial"/>
              </a:rPr>
              <a:t>Case 1</a:t>
            </a:r>
            <a:endParaRPr sz="1158" dirty="0">
              <a:latin typeface="Arial"/>
            </a:endParaRPr>
          </a:p>
          <a:p>
            <a:pPr defTabSz="1006572"/>
            <a:endParaRPr sz="1984" b="1" dirty="0">
              <a:latin typeface="Arial"/>
            </a:endParaRPr>
          </a:p>
          <a:p>
            <a:pPr marL="283510" indent="-283510" algn="just" defTabSz="1006572">
              <a:buClr>
                <a:srgbClr val="3D2F87"/>
              </a:buClr>
              <a:buSzPts val="2400"/>
              <a:buFont typeface="Courier New"/>
              <a:buChar char="o"/>
            </a:pPr>
            <a:r>
              <a:rPr lang="en-US" sz="1984" b="1" dirty="0">
                <a:latin typeface="Arial"/>
              </a:rPr>
              <a:t>Female</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22-year-old</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Recurrent pelvic mass</a:t>
            </a: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pt-BR" sz="1158" dirty="0">
              <a:latin typeface="Arial"/>
            </a:endParaRPr>
          </a:p>
          <a:p>
            <a:pPr marL="283510" indent="-157505" algn="just" defTabSz="1006572">
              <a:buSzPts val="2400"/>
            </a:pPr>
            <a:endParaRPr lang="pt-BR" sz="1984" b="1" dirty="0">
              <a:latin typeface="Arial"/>
            </a:endParaRPr>
          </a:p>
          <a:p>
            <a:pPr algn="just" defTabSz="1006572">
              <a:buClr>
                <a:srgbClr val="3D2F87"/>
              </a:buClr>
              <a:buSzPts val="2400"/>
            </a:pPr>
            <a:endParaRPr lang="pt-BR" sz="1158" dirty="0">
              <a:latin typeface="Arial"/>
            </a:endParaRPr>
          </a:p>
        </p:txBody>
      </p:sp>
      <p:pic>
        <p:nvPicPr>
          <p:cNvPr id="5" name="Imagem 4" descr="Uma imagem contendo mesa, prato, bolo, jogador&#10;&#10;Descrição gerada automaticamente">
            <a:extLst>
              <a:ext uri="{FF2B5EF4-FFF2-40B4-BE49-F238E27FC236}">
                <a16:creationId xmlns:a16="http://schemas.microsoft.com/office/drawing/2014/main" id="{AB702F95-B551-C8DF-A5CC-4BBF84FE2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9815" y="229952"/>
            <a:ext cx="3304312" cy="2103905"/>
          </a:xfrm>
          <a:prstGeom prst="rect">
            <a:avLst/>
          </a:prstGeom>
        </p:spPr>
      </p:pic>
      <p:pic>
        <p:nvPicPr>
          <p:cNvPr id="6" name="Imagem 5" descr="Foto em preto e branco&#10;&#10;Descrição gerada automaticamente">
            <a:extLst>
              <a:ext uri="{FF2B5EF4-FFF2-40B4-BE49-F238E27FC236}">
                <a16:creationId xmlns:a16="http://schemas.microsoft.com/office/drawing/2014/main" id="{6E2615A7-5611-CCC2-1B8E-2EBE63F64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815" y="2333857"/>
            <a:ext cx="3304312" cy="3181741"/>
          </a:xfrm>
          <a:prstGeom prst="rect">
            <a:avLst/>
          </a:prstGeom>
        </p:spPr>
      </p:pic>
    </p:spTree>
    <p:extLst>
      <p:ext uri="{BB962C8B-B14F-4D97-AF65-F5344CB8AC3E}">
        <p14:creationId xmlns:p14="http://schemas.microsoft.com/office/powerpoint/2010/main" val="278298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82050"/>
            <a:ext cx="5040313" cy="3780234"/>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312" y="882049"/>
            <a:ext cx="5040313" cy="3780234"/>
          </a:xfrm>
          <a:prstGeom prst="rect">
            <a:avLst/>
          </a:prstGeom>
        </p:spPr>
      </p:pic>
    </p:spTree>
    <p:extLst>
      <p:ext uri="{BB962C8B-B14F-4D97-AF65-F5344CB8AC3E}">
        <p14:creationId xmlns:p14="http://schemas.microsoft.com/office/powerpoint/2010/main" val="1188725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4" name="Google Shape;104;p16"/>
          <p:cNvSpPr txBox="1"/>
          <p:nvPr/>
        </p:nvSpPr>
        <p:spPr>
          <a:xfrm>
            <a:off x="591598" y="1228676"/>
            <a:ext cx="8945314" cy="1755872"/>
          </a:xfrm>
          <a:prstGeom prst="rect">
            <a:avLst/>
          </a:prstGeom>
          <a:noFill/>
          <a:ln>
            <a:noFill/>
          </a:ln>
        </p:spPr>
        <p:txBody>
          <a:bodyPr spcFirstLastPara="1" wrap="square" lIns="75593" tIns="37786" rIns="75593" bIns="37786" anchor="t" anchorCtr="0">
            <a:spAutoFit/>
          </a:bodyPr>
          <a:lstStyle/>
          <a:p>
            <a:pPr defTabSz="1006572"/>
            <a:r>
              <a:rPr lang="pt-BR" sz="2646" b="1" dirty="0" err="1">
                <a:latin typeface="Arial"/>
              </a:rPr>
              <a:t>Diagnosis</a:t>
            </a:r>
            <a:endParaRPr sz="1158" dirty="0">
              <a:latin typeface="Arial"/>
            </a:endParaRPr>
          </a:p>
          <a:p>
            <a:pPr defTabSz="1006572"/>
            <a:endParaRPr sz="1984" b="1" dirty="0">
              <a:latin typeface="Arial"/>
            </a:endParaRPr>
          </a:p>
          <a:p>
            <a:pPr marL="283510" indent="-283510" algn="just" defTabSz="1006572">
              <a:buClr>
                <a:srgbClr val="3D2F87"/>
              </a:buClr>
              <a:buSzPts val="2400"/>
              <a:buFont typeface="Courier New"/>
              <a:buChar char="o"/>
            </a:pPr>
            <a:r>
              <a:rPr lang="en-US" sz="1984" b="1" dirty="0">
                <a:latin typeface="Arial"/>
              </a:rPr>
              <a:t>High grade spindle cell sarcoma</a:t>
            </a:r>
          </a:p>
          <a:p>
            <a:pPr marL="283510" indent="-283510" algn="just" defTabSz="1006572">
              <a:buClr>
                <a:srgbClr val="3D2F87"/>
              </a:buClr>
              <a:buSzPts val="2400"/>
              <a:buFont typeface="Courier New"/>
              <a:buChar char="o"/>
            </a:pPr>
            <a:endParaRPr lang="pt-BR" sz="1158" dirty="0">
              <a:latin typeface="Arial"/>
            </a:endParaRPr>
          </a:p>
          <a:p>
            <a:pPr marL="283510" indent="-157505" algn="just" defTabSz="1006572">
              <a:buSzPts val="2400"/>
            </a:pPr>
            <a:endParaRPr lang="pt-BR" sz="1984" b="1" dirty="0">
              <a:latin typeface="Arial"/>
            </a:endParaRPr>
          </a:p>
          <a:p>
            <a:pPr algn="just" defTabSz="1006572">
              <a:buClr>
                <a:srgbClr val="3D2F87"/>
              </a:buClr>
              <a:buSzPts val="2400"/>
            </a:pPr>
            <a:endParaRPr lang="pt-BR" sz="1158" dirty="0">
              <a:latin typeface="Arial"/>
            </a:endParaRPr>
          </a:p>
        </p:txBody>
      </p:sp>
    </p:spTree>
    <p:extLst>
      <p:ext uri="{BB962C8B-B14F-4D97-AF65-F5344CB8AC3E}">
        <p14:creationId xmlns:p14="http://schemas.microsoft.com/office/powerpoint/2010/main" val="1737887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t="7387"/>
          <a:stretch/>
        </p:blipFill>
        <p:spPr>
          <a:xfrm>
            <a:off x="2792442" y="536353"/>
            <a:ext cx="7265001" cy="2380033"/>
          </a:xfrm>
          <a:prstGeom prst="rect">
            <a:avLst/>
          </a:prstGeom>
        </p:spPr>
      </p:pic>
      <p:pic>
        <p:nvPicPr>
          <p:cNvPr id="5" name="Imagem 4"/>
          <p:cNvPicPr>
            <a:picLocks noChangeAspect="1"/>
          </p:cNvPicPr>
          <p:nvPr/>
        </p:nvPicPr>
        <p:blipFill>
          <a:blip r:embed="rId4"/>
          <a:stretch>
            <a:fillRect/>
          </a:stretch>
        </p:blipFill>
        <p:spPr>
          <a:xfrm>
            <a:off x="2" y="2881626"/>
            <a:ext cx="10080625" cy="1366271"/>
          </a:xfrm>
          <a:prstGeom prst="rect">
            <a:avLst/>
          </a:prstGeom>
        </p:spPr>
      </p:pic>
      <p:pic>
        <p:nvPicPr>
          <p:cNvPr id="6" name="Imagem 5"/>
          <p:cNvPicPr>
            <a:picLocks noChangeAspect="1"/>
          </p:cNvPicPr>
          <p:nvPr/>
        </p:nvPicPr>
        <p:blipFill>
          <a:blip r:embed="rId5"/>
          <a:stretch>
            <a:fillRect/>
          </a:stretch>
        </p:blipFill>
        <p:spPr>
          <a:xfrm>
            <a:off x="741563" y="4157182"/>
            <a:ext cx="8609085" cy="1189312"/>
          </a:xfrm>
          <a:prstGeom prst="rect">
            <a:avLst/>
          </a:prstGeom>
        </p:spPr>
      </p:pic>
      <p:sp>
        <p:nvSpPr>
          <p:cNvPr id="7" name="Retângulo 6"/>
          <p:cNvSpPr/>
          <p:nvPr/>
        </p:nvSpPr>
        <p:spPr>
          <a:xfrm>
            <a:off x="3559688" y="5365388"/>
            <a:ext cx="2977097" cy="270523"/>
          </a:xfrm>
          <a:prstGeom prst="rect">
            <a:avLst/>
          </a:prstGeom>
        </p:spPr>
        <p:txBody>
          <a:bodyPr wrap="none">
            <a:spAutoFit/>
          </a:bodyPr>
          <a:lstStyle/>
          <a:p>
            <a:pPr defTabSz="1006572"/>
            <a:r>
              <a:rPr lang="pt-BR" sz="1158" dirty="0" err="1">
                <a:solidFill>
                  <a:prstClr val="white"/>
                </a:solidFill>
                <a:latin typeface="Arial"/>
              </a:rPr>
              <a:t>https</a:t>
            </a:r>
            <a:r>
              <a:rPr lang="pt-BR" sz="1158" dirty="0">
                <a:solidFill>
                  <a:prstClr val="white"/>
                </a:solidFill>
                <a:latin typeface="Arial"/>
              </a:rPr>
              <a:t>://</a:t>
            </a:r>
            <a:r>
              <a:rPr lang="pt-BR" sz="1158" dirty="0" err="1">
                <a:solidFill>
                  <a:prstClr val="white"/>
                </a:solidFill>
                <a:latin typeface="Arial"/>
              </a:rPr>
              <a:t>www.molecularneuropathology.org</a:t>
            </a:r>
            <a:r>
              <a:rPr lang="pt-BR" sz="1158" dirty="0">
                <a:solidFill>
                  <a:prstClr val="white"/>
                </a:solidFill>
                <a:latin typeface="Arial"/>
              </a:rPr>
              <a:t>/</a:t>
            </a:r>
          </a:p>
        </p:txBody>
      </p:sp>
      <p:sp>
        <p:nvSpPr>
          <p:cNvPr id="8" name="Retângulo 7"/>
          <p:cNvSpPr/>
          <p:nvPr/>
        </p:nvSpPr>
        <p:spPr>
          <a:xfrm>
            <a:off x="129711" y="869647"/>
            <a:ext cx="2640466" cy="1670970"/>
          </a:xfrm>
          <a:prstGeom prst="rect">
            <a:avLst/>
          </a:prstGeom>
        </p:spPr>
        <p:txBody>
          <a:bodyPr wrap="none">
            <a:spAutoFit/>
          </a:bodyPr>
          <a:lstStyle/>
          <a:p>
            <a:pPr algn="ctr" defTabSz="1006572">
              <a:lnSpc>
                <a:spcPct val="150000"/>
              </a:lnSpc>
            </a:pPr>
            <a:r>
              <a:rPr lang="pt-BR" sz="1764" b="1" dirty="0" err="1">
                <a:latin typeface="Arial"/>
              </a:rPr>
              <a:t>Methylation</a:t>
            </a:r>
            <a:r>
              <a:rPr lang="pt-BR" sz="1764" b="1" dirty="0">
                <a:latin typeface="Arial"/>
              </a:rPr>
              <a:t> </a:t>
            </a:r>
            <a:r>
              <a:rPr lang="pt-BR" sz="1764" b="1" dirty="0" err="1">
                <a:latin typeface="Arial"/>
              </a:rPr>
              <a:t>profiling</a:t>
            </a:r>
            <a:endParaRPr lang="pt-BR" sz="1764" b="1" dirty="0">
              <a:latin typeface="Arial"/>
            </a:endParaRPr>
          </a:p>
          <a:p>
            <a:pPr algn="ctr" defTabSz="1006572">
              <a:lnSpc>
                <a:spcPct val="150000"/>
              </a:lnSpc>
            </a:pPr>
            <a:r>
              <a:rPr lang="pt-BR" sz="1764" b="1" dirty="0">
                <a:latin typeface="Arial"/>
              </a:rPr>
              <a:t>and</a:t>
            </a:r>
          </a:p>
          <a:p>
            <a:pPr algn="ctr" defTabSz="1006572">
              <a:lnSpc>
                <a:spcPct val="150000"/>
              </a:lnSpc>
            </a:pPr>
            <a:r>
              <a:rPr lang="pt-BR" sz="1764" b="1" dirty="0" err="1">
                <a:latin typeface="Arial"/>
              </a:rPr>
              <a:t>Copy</a:t>
            </a:r>
            <a:r>
              <a:rPr lang="pt-BR" sz="1764" b="1" dirty="0">
                <a:latin typeface="Arial"/>
              </a:rPr>
              <a:t> </a:t>
            </a:r>
            <a:r>
              <a:rPr lang="pt-BR" sz="1764" b="1" dirty="0" err="1">
                <a:latin typeface="Arial"/>
              </a:rPr>
              <a:t>number</a:t>
            </a:r>
            <a:r>
              <a:rPr lang="pt-BR" sz="1764" b="1" dirty="0">
                <a:latin typeface="Arial"/>
              </a:rPr>
              <a:t> </a:t>
            </a:r>
            <a:r>
              <a:rPr lang="pt-BR" sz="1764" b="1" dirty="0" err="1">
                <a:latin typeface="Arial"/>
              </a:rPr>
              <a:t>variation</a:t>
            </a:r>
            <a:endParaRPr lang="pt-BR" sz="1764" b="1" dirty="0">
              <a:latin typeface="Arial"/>
            </a:endParaRPr>
          </a:p>
          <a:p>
            <a:pPr algn="ctr" defTabSz="1006572">
              <a:lnSpc>
                <a:spcPct val="150000"/>
              </a:lnSpc>
            </a:pPr>
            <a:r>
              <a:rPr lang="pt-BR" sz="1764" b="1" dirty="0">
                <a:latin typeface="Arial"/>
              </a:rPr>
              <a:t>Analysis</a:t>
            </a:r>
            <a:endParaRPr lang="pt-BR" sz="1764" dirty="0">
              <a:latin typeface="Arial"/>
            </a:endParaRPr>
          </a:p>
        </p:txBody>
      </p:sp>
    </p:spTree>
    <p:extLst>
      <p:ext uri="{BB962C8B-B14F-4D97-AF65-F5344CB8AC3E}">
        <p14:creationId xmlns:p14="http://schemas.microsoft.com/office/powerpoint/2010/main" val="124254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marL="0" marR="0" lvl="0" indent="0" algn="ctr" defTabSz="1006572" rtl="0" eaLnBrk="1" fontAlgn="auto" latinLnBrk="0" hangingPunct="1">
              <a:lnSpc>
                <a:spcPct val="100000"/>
              </a:lnSpc>
              <a:spcBef>
                <a:spcPts val="0"/>
              </a:spcBef>
              <a:spcAft>
                <a:spcPts val="0"/>
              </a:spcAft>
              <a:buClrTx/>
              <a:buSzPts val="2400"/>
              <a:buFontTx/>
              <a:buNone/>
              <a:tabLst/>
              <a:defRPr/>
            </a:pPr>
            <a:r>
              <a:rPr kumimoji="0" lang="pt-BR" sz="1984" b="1" i="0" u="none" strike="noStrike" kern="1200" cap="none" spc="0" normalizeH="0" baseline="0" noProof="0" dirty="0">
                <a:ln>
                  <a:noFill/>
                </a:ln>
                <a:solidFill>
                  <a:srgbClr val="FFFFFF"/>
                </a:solidFill>
                <a:effectLst/>
                <a:uLnTx/>
                <a:uFillTx/>
                <a:latin typeface="Calibri"/>
                <a:ea typeface="Calibri"/>
                <a:cs typeface="Calibri"/>
                <a:sym typeface="Calibri"/>
              </a:rPr>
              <a:t>Case 2</a:t>
            </a:r>
            <a:endParaRPr kumimoji="0" sz="551" b="0" i="0" u="none" strike="noStrike" kern="1200" cap="none" spc="0" normalizeH="0" baseline="0" noProof="0" dirty="0">
              <a:ln>
                <a:noFill/>
              </a:ln>
              <a:solidFill>
                <a:srgbClr val="FFFFFF"/>
              </a:solidFill>
              <a:effectLst/>
              <a:uLnTx/>
              <a:uFillTx/>
              <a:latin typeface="Calibri"/>
              <a:ea typeface="Calibri"/>
              <a:cs typeface="Calibri"/>
              <a:sym typeface="Calibri"/>
            </a:endParaRPr>
          </a:p>
        </p:txBody>
      </p:sp>
      <p:pic>
        <p:nvPicPr>
          <p:cNvPr id="5" name="Imagem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0933" y="955291"/>
            <a:ext cx="5029692" cy="3772268"/>
          </a:xfrm>
          <a:prstGeom prst="rect">
            <a:avLst/>
          </a:prstGeom>
        </p:spPr>
      </p:pic>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55291"/>
            <a:ext cx="5029691" cy="3772268"/>
          </a:xfrm>
          <a:prstGeom prst="rect">
            <a:avLst/>
          </a:prstGeom>
        </p:spPr>
      </p:pic>
      <p:sp>
        <p:nvSpPr>
          <p:cNvPr id="7" name="Google Shape;153;p25">
            <a:extLst>
              <a:ext uri="{FF2B5EF4-FFF2-40B4-BE49-F238E27FC236}">
                <a16:creationId xmlns:a16="http://schemas.microsoft.com/office/drawing/2014/main" id="{499D8780-F775-694D-907B-40D1F765A2A4}"/>
              </a:ext>
            </a:extLst>
          </p:cNvPr>
          <p:cNvSpPr txBox="1"/>
          <p:nvPr/>
        </p:nvSpPr>
        <p:spPr>
          <a:xfrm>
            <a:off x="6628938" y="626090"/>
            <a:ext cx="1873682" cy="305283"/>
          </a:xfrm>
          <a:prstGeom prst="rect">
            <a:avLst/>
          </a:prstGeom>
          <a:solidFill>
            <a:schemeClr val="bg1"/>
          </a:solidFill>
          <a:ln>
            <a:noFill/>
          </a:ln>
        </p:spPr>
        <p:txBody>
          <a:bodyPr spcFirstLastPara="1" wrap="square" lIns="75593" tIns="37786" rIns="75593" bIns="37786" anchor="t" anchorCtr="0">
            <a:spAutoFit/>
          </a:bodyPr>
          <a:lstStyle/>
          <a:p>
            <a:pPr marL="0" marR="0" lvl="0" indent="0" algn="ctr" defTabSz="1006572" rtl="0" eaLnBrk="1" fontAlgn="auto" latinLnBrk="0" hangingPunct="1">
              <a:lnSpc>
                <a:spcPct val="100000"/>
              </a:lnSpc>
              <a:spcBef>
                <a:spcPts val="0"/>
              </a:spcBef>
              <a:spcAft>
                <a:spcPts val="0"/>
              </a:spcAft>
              <a:buClrTx/>
              <a:buSzTx/>
              <a:buFontTx/>
              <a:buNone/>
              <a:tabLst/>
              <a:defRPr/>
            </a:pPr>
            <a:r>
              <a:rPr kumimoji="0" lang="pt-BR" sz="1488"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H3 K27me3</a:t>
            </a:r>
          </a:p>
        </p:txBody>
      </p:sp>
    </p:spTree>
    <p:extLst>
      <p:ext uri="{BB962C8B-B14F-4D97-AF65-F5344CB8AC3E}">
        <p14:creationId xmlns:p14="http://schemas.microsoft.com/office/powerpoint/2010/main" val="3144372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2" name="CaixaDeTexto 1_0">
            <a:extLst>
              <a:ext uri="{FF2B5EF4-FFF2-40B4-BE49-F238E27FC236}">
                <a16:creationId xmlns:a16="http://schemas.microsoft.com/office/drawing/2014/main" id="{53717745-3BBF-AE3D-4625-E69CBC36D1C6}"/>
              </a:ext>
            </a:extLst>
          </p:cNvPr>
          <p:cNvSpPr/>
          <p:nvPr/>
        </p:nvSpPr>
        <p:spPr>
          <a:xfrm>
            <a:off x="735388" y="462856"/>
            <a:ext cx="8605157"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pt-BR" sz="2400" b="1" spc="-1" dirty="0" err="1">
                <a:solidFill>
                  <a:srgbClr val="000000"/>
                </a:solidFill>
                <a:latin typeface="Arial Black"/>
              </a:rPr>
              <a:t>Integrated</a:t>
            </a:r>
            <a:r>
              <a:rPr lang="pt-BR" sz="2400" b="1" spc="-1" dirty="0">
                <a:solidFill>
                  <a:srgbClr val="000000"/>
                </a:solidFill>
                <a:latin typeface="Arial Black"/>
              </a:rPr>
              <a:t> </a:t>
            </a:r>
            <a:r>
              <a:rPr lang="pt-BR" sz="2400" b="1" spc="-1" dirty="0" err="1">
                <a:solidFill>
                  <a:srgbClr val="000000"/>
                </a:solidFill>
                <a:latin typeface="Arial Black"/>
              </a:rPr>
              <a:t>Diagnosis</a:t>
            </a:r>
            <a:endParaRPr lang="pt-BR" dirty="0">
              <a:solidFill>
                <a:srgbClr val="000000"/>
              </a:solidFill>
            </a:endParaRPr>
          </a:p>
        </p:txBody>
      </p:sp>
      <p:sp>
        <p:nvSpPr>
          <p:cNvPr id="3" name="CaixaDeTexto 2_0">
            <a:extLst>
              <a:ext uri="{FF2B5EF4-FFF2-40B4-BE49-F238E27FC236}">
                <a16:creationId xmlns:a16="http://schemas.microsoft.com/office/drawing/2014/main" id="{428B9169-516E-8635-A25D-27FA89F33885}"/>
              </a:ext>
            </a:extLst>
          </p:cNvPr>
          <p:cNvSpPr/>
          <p:nvPr/>
        </p:nvSpPr>
        <p:spPr>
          <a:xfrm>
            <a:off x="324829" y="1793386"/>
            <a:ext cx="9426277"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750" indent="-285750" algn="just">
              <a:buFont typeface="Arial" panose="020B0604020202020204" pitchFamily="34" charset="0"/>
              <a:buChar char="•"/>
            </a:pPr>
            <a:r>
              <a:rPr lang="pt-BR" sz="2000" b="1" spc="-1" dirty="0" err="1">
                <a:solidFill>
                  <a:srgbClr val="000000"/>
                </a:solidFill>
                <a:latin typeface="Arial"/>
              </a:rPr>
              <a:t>Integrated</a:t>
            </a:r>
            <a:r>
              <a:rPr lang="pt-BR" sz="2000" b="1" spc="-1" dirty="0">
                <a:solidFill>
                  <a:srgbClr val="000000"/>
                </a:solidFill>
                <a:latin typeface="Arial"/>
              </a:rPr>
              <a:t> </a:t>
            </a:r>
            <a:r>
              <a:rPr lang="pt-BR" sz="2000" b="1" spc="-1" dirty="0" err="1">
                <a:solidFill>
                  <a:srgbClr val="000000"/>
                </a:solidFill>
                <a:latin typeface="Arial"/>
              </a:rPr>
              <a:t>diagnosis</a:t>
            </a:r>
            <a:r>
              <a:rPr lang="pt-BR" sz="2000" b="1" spc="-1" dirty="0">
                <a:solidFill>
                  <a:srgbClr val="000000"/>
                </a:solidFill>
                <a:latin typeface="Arial"/>
              </a:rPr>
              <a:t>: </a:t>
            </a:r>
            <a:r>
              <a:rPr lang="pt-BR" sz="2000" spc="-1" dirty="0" err="1">
                <a:solidFill>
                  <a:srgbClr val="000000"/>
                </a:solidFill>
                <a:latin typeface="Arial"/>
              </a:rPr>
              <a:t>Malignant</a:t>
            </a:r>
            <a:r>
              <a:rPr lang="pt-BR" sz="2000" spc="-1" dirty="0">
                <a:solidFill>
                  <a:srgbClr val="000000"/>
                </a:solidFill>
                <a:latin typeface="Arial"/>
              </a:rPr>
              <a:t> </a:t>
            </a:r>
            <a:r>
              <a:rPr lang="pt-BR" sz="2000" spc="-1" dirty="0" err="1">
                <a:solidFill>
                  <a:srgbClr val="000000"/>
                </a:solidFill>
                <a:latin typeface="Arial"/>
              </a:rPr>
              <a:t>peripheral</a:t>
            </a:r>
            <a:r>
              <a:rPr lang="pt-BR" sz="2000" spc="-1" dirty="0">
                <a:solidFill>
                  <a:srgbClr val="000000"/>
                </a:solidFill>
                <a:latin typeface="Arial"/>
              </a:rPr>
              <a:t> </a:t>
            </a:r>
            <a:r>
              <a:rPr lang="pt-BR" sz="2000" spc="-1" dirty="0" err="1">
                <a:solidFill>
                  <a:srgbClr val="000000"/>
                </a:solidFill>
                <a:latin typeface="Arial"/>
              </a:rPr>
              <a:t>nerve</a:t>
            </a:r>
            <a:r>
              <a:rPr lang="pt-BR" sz="2000" spc="-1" dirty="0">
                <a:solidFill>
                  <a:srgbClr val="000000"/>
                </a:solidFill>
                <a:latin typeface="Arial"/>
              </a:rPr>
              <a:t> </a:t>
            </a:r>
            <a:r>
              <a:rPr lang="pt-BR" sz="2000" spc="-1" dirty="0" err="1">
                <a:solidFill>
                  <a:srgbClr val="000000"/>
                </a:solidFill>
                <a:latin typeface="Arial"/>
              </a:rPr>
              <a:t>sheath</a:t>
            </a:r>
            <a:r>
              <a:rPr lang="pt-BR" sz="2000" spc="-1" dirty="0">
                <a:solidFill>
                  <a:srgbClr val="000000"/>
                </a:solidFill>
                <a:latin typeface="Arial"/>
              </a:rPr>
              <a:t> tumor, high grade.</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err="1">
                <a:solidFill>
                  <a:srgbClr val="000000"/>
                </a:solidFill>
                <a:latin typeface="Arial"/>
              </a:rPr>
              <a:t>Histopathological</a:t>
            </a:r>
            <a:r>
              <a:rPr lang="pt-BR" sz="2000" b="1" spc="-1" dirty="0">
                <a:solidFill>
                  <a:srgbClr val="000000"/>
                </a:solidFill>
                <a:latin typeface="Arial"/>
              </a:rPr>
              <a:t> </a:t>
            </a:r>
            <a:r>
              <a:rPr lang="pt-BR" sz="2000" b="1" spc="-1" dirty="0" err="1">
                <a:solidFill>
                  <a:srgbClr val="000000"/>
                </a:solidFill>
                <a:latin typeface="Arial"/>
              </a:rPr>
              <a:t>classification</a:t>
            </a:r>
            <a:r>
              <a:rPr lang="pt-BR" sz="2000" b="1" spc="-1" dirty="0">
                <a:solidFill>
                  <a:srgbClr val="000000"/>
                </a:solidFill>
                <a:latin typeface="Arial"/>
              </a:rPr>
              <a:t>: </a:t>
            </a:r>
            <a:r>
              <a:rPr lang="pt-BR" sz="2000" spc="-1" dirty="0" err="1">
                <a:solidFill>
                  <a:srgbClr val="000000"/>
                </a:solidFill>
                <a:latin typeface="Arial"/>
              </a:rPr>
              <a:t>Spindle</a:t>
            </a:r>
            <a:r>
              <a:rPr lang="pt-BR" sz="2000" spc="-1" dirty="0">
                <a:solidFill>
                  <a:srgbClr val="000000"/>
                </a:solidFill>
                <a:latin typeface="Arial"/>
              </a:rPr>
              <a:t> </a:t>
            </a:r>
            <a:r>
              <a:rPr lang="pt-BR" sz="2000" spc="-1" dirty="0" err="1">
                <a:solidFill>
                  <a:srgbClr val="000000"/>
                </a:solidFill>
                <a:latin typeface="Arial"/>
              </a:rPr>
              <a:t>cell</a:t>
            </a:r>
            <a:r>
              <a:rPr lang="pt-BR" sz="2000" spc="-1" dirty="0">
                <a:solidFill>
                  <a:srgbClr val="000000"/>
                </a:solidFill>
                <a:latin typeface="Arial"/>
              </a:rPr>
              <a:t> sarcoma.</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a:solidFill>
                  <a:srgbClr val="000000"/>
                </a:solidFill>
                <a:latin typeface="Arial"/>
              </a:rPr>
              <a:t>WHO grade: </a:t>
            </a:r>
            <a:r>
              <a:rPr lang="pt-BR" sz="2000" spc="-1" dirty="0">
                <a:solidFill>
                  <a:srgbClr val="000000"/>
                </a:solidFill>
                <a:latin typeface="Arial"/>
              </a:rPr>
              <a:t>3.</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a:solidFill>
                  <a:srgbClr val="000000"/>
                </a:solidFill>
                <a:latin typeface="Arial"/>
              </a:rPr>
              <a:t>Molecular </a:t>
            </a:r>
            <a:r>
              <a:rPr lang="pt-BR" sz="2000" b="1" spc="-1" dirty="0" err="1">
                <a:solidFill>
                  <a:srgbClr val="000000"/>
                </a:solidFill>
                <a:latin typeface="Arial"/>
              </a:rPr>
              <a:t>findings</a:t>
            </a:r>
            <a:r>
              <a:rPr lang="pt-BR" sz="2000" b="1" spc="-1" dirty="0">
                <a:solidFill>
                  <a:srgbClr val="000000"/>
                </a:solidFill>
                <a:latin typeface="Arial"/>
              </a:rPr>
              <a:t>: </a:t>
            </a:r>
            <a:r>
              <a:rPr lang="pt-BR" sz="2000" spc="-1" dirty="0" err="1">
                <a:solidFill>
                  <a:srgbClr val="000000"/>
                </a:solidFill>
                <a:latin typeface="Arial"/>
              </a:rPr>
              <a:t>Methylation</a:t>
            </a:r>
            <a:r>
              <a:rPr lang="pt-BR" sz="2000" spc="-1" dirty="0">
                <a:solidFill>
                  <a:srgbClr val="000000"/>
                </a:solidFill>
                <a:latin typeface="Arial"/>
              </a:rPr>
              <a:t> </a:t>
            </a:r>
            <a:r>
              <a:rPr lang="pt-BR" sz="2000" spc="-1" dirty="0" err="1">
                <a:solidFill>
                  <a:srgbClr val="000000"/>
                </a:solidFill>
                <a:latin typeface="Arial"/>
              </a:rPr>
              <a:t>class</a:t>
            </a:r>
            <a:r>
              <a:rPr lang="pt-BR" sz="2000" spc="-1" dirty="0">
                <a:solidFill>
                  <a:srgbClr val="000000"/>
                </a:solidFill>
                <a:latin typeface="Arial"/>
              </a:rPr>
              <a:t> MPNST (</a:t>
            </a:r>
            <a:r>
              <a:rPr lang="pt-BR" sz="2000" spc="-1" dirty="0" err="1">
                <a:solidFill>
                  <a:srgbClr val="000000"/>
                </a:solidFill>
                <a:latin typeface="Arial"/>
              </a:rPr>
              <a:t>calibrated</a:t>
            </a:r>
            <a:r>
              <a:rPr lang="pt-BR" sz="2000" spc="-1" dirty="0">
                <a:solidFill>
                  <a:srgbClr val="000000"/>
                </a:solidFill>
                <a:latin typeface="Arial"/>
              </a:rPr>
              <a:t> score 0,99), </a:t>
            </a:r>
            <a:r>
              <a:rPr lang="pt-BR" sz="2000" spc="-1" dirty="0" err="1">
                <a:solidFill>
                  <a:srgbClr val="000000"/>
                </a:solidFill>
                <a:latin typeface="Arial"/>
              </a:rPr>
              <a:t>several</a:t>
            </a:r>
            <a:r>
              <a:rPr lang="pt-BR" sz="2000" spc="-1" dirty="0">
                <a:solidFill>
                  <a:srgbClr val="000000"/>
                </a:solidFill>
                <a:latin typeface="Arial"/>
              </a:rPr>
              <a:t> </a:t>
            </a:r>
            <a:r>
              <a:rPr lang="pt-BR" sz="2000" spc="-1" dirty="0" err="1">
                <a:solidFill>
                  <a:srgbClr val="000000"/>
                </a:solidFill>
                <a:latin typeface="Arial"/>
              </a:rPr>
              <a:t>gains</a:t>
            </a:r>
            <a:r>
              <a:rPr lang="pt-BR" sz="2000" spc="-1" dirty="0">
                <a:solidFill>
                  <a:srgbClr val="000000"/>
                </a:solidFill>
                <a:latin typeface="Arial"/>
              </a:rPr>
              <a:t> </a:t>
            </a:r>
            <a:r>
              <a:rPr lang="pt-BR" sz="2000" spc="-1" dirty="0" err="1">
                <a:solidFill>
                  <a:srgbClr val="000000"/>
                </a:solidFill>
                <a:latin typeface="Arial"/>
              </a:rPr>
              <a:t>and</a:t>
            </a:r>
            <a:r>
              <a:rPr lang="pt-BR" sz="2000" spc="-1" dirty="0">
                <a:solidFill>
                  <a:srgbClr val="000000"/>
                </a:solidFill>
                <a:latin typeface="Arial"/>
              </a:rPr>
              <a:t> </a:t>
            </a:r>
            <a:r>
              <a:rPr lang="pt-BR" sz="2000" spc="-1" dirty="0" err="1">
                <a:solidFill>
                  <a:srgbClr val="000000"/>
                </a:solidFill>
                <a:latin typeface="Arial"/>
              </a:rPr>
              <a:t>losses</a:t>
            </a:r>
            <a:r>
              <a:rPr lang="pt-BR" sz="2000" spc="-1" dirty="0">
                <a:solidFill>
                  <a:srgbClr val="000000"/>
                </a:solidFill>
                <a:latin typeface="Arial"/>
              </a:rPr>
              <a:t> (</a:t>
            </a:r>
            <a:r>
              <a:rPr lang="pt-BR" sz="2000" spc="-1" dirty="0" err="1">
                <a:solidFill>
                  <a:srgbClr val="000000"/>
                </a:solidFill>
                <a:latin typeface="Arial"/>
              </a:rPr>
              <a:t>including</a:t>
            </a:r>
            <a:r>
              <a:rPr lang="pt-BR" sz="2000" spc="-1" dirty="0">
                <a:solidFill>
                  <a:srgbClr val="000000"/>
                </a:solidFill>
                <a:latin typeface="Arial"/>
              </a:rPr>
              <a:t> 17p </a:t>
            </a:r>
            <a:r>
              <a:rPr lang="pt-BR" sz="2000" spc="-1" dirty="0" err="1">
                <a:solidFill>
                  <a:srgbClr val="000000"/>
                </a:solidFill>
                <a:latin typeface="Arial"/>
              </a:rPr>
              <a:t>loss</a:t>
            </a:r>
            <a:r>
              <a:rPr lang="pt-BR" sz="2000" spc="-1" dirty="0">
                <a:solidFill>
                  <a:srgbClr val="000000"/>
                </a:solidFill>
                <a:latin typeface="Arial"/>
              </a:rPr>
              <a:t> </a:t>
            </a:r>
            <a:r>
              <a:rPr lang="pt-BR" sz="2000" spc="-1" dirty="0" err="1">
                <a:solidFill>
                  <a:srgbClr val="000000"/>
                </a:solidFill>
                <a:latin typeface="Arial"/>
              </a:rPr>
              <a:t>involving</a:t>
            </a:r>
            <a:r>
              <a:rPr lang="pt-BR" sz="2000" spc="-1" dirty="0">
                <a:solidFill>
                  <a:srgbClr val="000000"/>
                </a:solidFill>
                <a:latin typeface="Arial"/>
              </a:rPr>
              <a:t> </a:t>
            </a:r>
            <a:r>
              <a:rPr lang="pt-BR" sz="2000" i="1" spc="-1" dirty="0">
                <a:solidFill>
                  <a:srgbClr val="000000"/>
                </a:solidFill>
                <a:latin typeface="Arial"/>
              </a:rPr>
              <a:t>NF1</a:t>
            </a:r>
            <a:r>
              <a:rPr lang="pt-BR" sz="2000" spc="-1" dirty="0">
                <a:solidFill>
                  <a:srgbClr val="000000"/>
                </a:solidFill>
                <a:latin typeface="Arial"/>
              </a:rPr>
              <a:t> gene).</a:t>
            </a:r>
            <a:endParaRPr lang="pt-BR" sz="2000" spc="-1" dirty="0">
              <a:solidFill>
                <a:srgbClr val="000000"/>
              </a:solidFill>
            </a:endParaRPr>
          </a:p>
          <a:p>
            <a:pPr marL="285750" indent="-285750" algn="just">
              <a:buFont typeface="Arial" panose="020B0604020202020204" pitchFamily="34" charset="0"/>
              <a:buChar char="•"/>
            </a:pPr>
            <a:endParaRPr lang="pt-BR" sz="2000" spc="-1" dirty="0"/>
          </a:p>
        </p:txBody>
      </p:sp>
    </p:spTree>
    <p:extLst>
      <p:ext uri="{BB962C8B-B14F-4D97-AF65-F5344CB8AC3E}">
        <p14:creationId xmlns:p14="http://schemas.microsoft.com/office/powerpoint/2010/main" val="43594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agem 1">
            <a:extLst>
              <a:ext uri="{FF2B5EF4-FFF2-40B4-BE49-F238E27FC236}">
                <a16:creationId xmlns:a16="http://schemas.microsoft.com/office/drawing/2014/main" id="{6C04F700-F39C-F196-5BD9-10ECE7ECFC1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3676" y="99"/>
            <a:ext cx="3206636" cy="283517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482" name="Imagem 2">
            <a:extLst>
              <a:ext uri="{FF2B5EF4-FFF2-40B4-BE49-F238E27FC236}">
                <a16:creationId xmlns:a16="http://schemas.microsoft.com/office/drawing/2014/main" id="{FD3A6E53-3953-D4EE-E696-21F616B2758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0312" y="99"/>
            <a:ext cx="3333957" cy="283517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483" name="Imagem 3">
            <a:extLst>
              <a:ext uri="{FF2B5EF4-FFF2-40B4-BE49-F238E27FC236}">
                <a16:creationId xmlns:a16="http://schemas.microsoft.com/office/drawing/2014/main" id="{699E294C-38D0-1EB9-67CE-92B01C2CA6E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40312" y="2835275"/>
            <a:ext cx="3333957" cy="283517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0484" name="Imagem 4">
            <a:extLst>
              <a:ext uri="{FF2B5EF4-FFF2-40B4-BE49-F238E27FC236}">
                <a16:creationId xmlns:a16="http://schemas.microsoft.com/office/drawing/2014/main" id="{1A8DFAB7-ACF7-75FA-3D7B-0FC158AB77A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33676" y="2835275"/>
            <a:ext cx="3206636" cy="283517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8" name="CaixaDeTexto 2">
            <a:extLst>
              <a:ext uri="{FF2B5EF4-FFF2-40B4-BE49-F238E27FC236}">
                <a16:creationId xmlns:a16="http://schemas.microsoft.com/office/drawing/2014/main" id="{744C9D7C-E4CE-2315-4580-83FEC2151FE6}"/>
              </a:ext>
            </a:extLst>
          </p:cNvPr>
          <p:cNvSpPr txBox="1">
            <a:spLocks noChangeArrowheads="1"/>
          </p:cNvSpPr>
          <p:nvPr/>
        </p:nvSpPr>
        <p:spPr bwMode="auto">
          <a:xfrm>
            <a:off x="2184135" y="2618699"/>
            <a:ext cx="5712354" cy="400110"/>
          </a:xfrm>
          <a:prstGeom prst="rect">
            <a:avLst/>
          </a:prstGeom>
          <a:solidFill>
            <a:schemeClr val="bg1"/>
          </a:solidFill>
          <a:ln w="9525">
            <a:solidFill>
              <a:schemeClr val="accent1"/>
            </a:solidFill>
            <a:miter lim="800000"/>
            <a:headEnd/>
            <a:tailEnd/>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pPr>
            <a:r>
              <a:rPr lang="pt-BR" altLang="en-US" sz="2000" b="1" dirty="0" err="1">
                <a:solidFill>
                  <a:schemeClr val="bg1">
                    <a:lumMod val="10000"/>
                  </a:schemeClr>
                </a:solidFill>
                <a:latin typeface="Calibri"/>
                <a:ea typeface="MS PGothic"/>
                <a:cs typeface="Calibri"/>
              </a:rPr>
              <a:t>What</a:t>
            </a:r>
            <a:r>
              <a:rPr lang="pt-BR" altLang="en-US" sz="2000" b="1" dirty="0">
                <a:solidFill>
                  <a:schemeClr val="bg1">
                    <a:lumMod val="10000"/>
                  </a:schemeClr>
                </a:solidFill>
                <a:latin typeface="Calibri"/>
                <a:ea typeface="MS PGothic"/>
                <a:cs typeface="Calibri"/>
              </a:rPr>
              <a:t> </a:t>
            </a:r>
            <a:r>
              <a:rPr lang="pt-BR" altLang="en-US" sz="2000" b="1" dirty="0" err="1">
                <a:solidFill>
                  <a:schemeClr val="bg1">
                    <a:lumMod val="10000"/>
                  </a:schemeClr>
                </a:solidFill>
                <a:latin typeface="Calibri"/>
                <a:ea typeface="MS PGothic"/>
                <a:cs typeface="Calibri"/>
              </a:rPr>
              <a:t>is</a:t>
            </a:r>
            <a:r>
              <a:rPr lang="pt-BR" altLang="en-US" sz="2000" b="1" dirty="0">
                <a:solidFill>
                  <a:schemeClr val="bg1">
                    <a:lumMod val="10000"/>
                  </a:schemeClr>
                </a:solidFill>
                <a:latin typeface="Calibri"/>
                <a:ea typeface="MS PGothic"/>
                <a:cs typeface="Calibri"/>
              </a:rPr>
              <a:t> </a:t>
            </a:r>
            <a:r>
              <a:rPr lang="pt-BR" altLang="en-US" sz="2000" b="1" dirty="0" err="1">
                <a:solidFill>
                  <a:schemeClr val="bg1">
                    <a:lumMod val="10000"/>
                  </a:schemeClr>
                </a:solidFill>
                <a:latin typeface="Calibri"/>
                <a:ea typeface="MS PGothic"/>
                <a:cs typeface="Calibri"/>
              </a:rPr>
              <a:t>the</a:t>
            </a:r>
            <a:r>
              <a:rPr lang="pt-BR" altLang="en-US" sz="2000" b="1" dirty="0">
                <a:solidFill>
                  <a:schemeClr val="bg1">
                    <a:lumMod val="10000"/>
                  </a:schemeClr>
                </a:solidFill>
                <a:latin typeface="Calibri"/>
                <a:ea typeface="MS PGothic"/>
                <a:cs typeface="Calibri"/>
              </a:rPr>
              <a:t> </a:t>
            </a:r>
            <a:r>
              <a:rPr lang="pt-BR" altLang="en-US" sz="2000" b="1" dirty="0" err="1">
                <a:solidFill>
                  <a:schemeClr val="bg1">
                    <a:lumMod val="10000"/>
                  </a:schemeClr>
                </a:solidFill>
                <a:latin typeface="Calibri"/>
                <a:ea typeface="MS PGothic"/>
                <a:cs typeface="Calibri"/>
              </a:rPr>
              <a:t>genomic</a:t>
            </a:r>
            <a:r>
              <a:rPr lang="pt-BR" altLang="en-US" sz="2000" b="1" dirty="0">
                <a:solidFill>
                  <a:schemeClr val="bg1">
                    <a:lumMod val="10000"/>
                  </a:schemeClr>
                </a:solidFill>
                <a:latin typeface="Calibri"/>
                <a:ea typeface="MS PGothic"/>
                <a:cs typeface="Calibri"/>
              </a:rPr>
              <a:t> </a:t>
            </a:r>
            <a:r>
              <a:rPr lang="pt-BR" altLang="en-US" sz="2000" b="1" dirty="0" err="1">
                <a:solidFill>
                  <a:schemeClr val="bg1">
                    <a:lumMod val="10000"/>
                  </a:schemeClr>
                </a:solidFill>
                <a:latin typeface="Calibri"/>
                <a:ea typeface="MS PGothic"/>
                <a:cs typeface="Calibri"/>
              </a:rPr>
              <a:t>difference</a:t>
            </a:r>
            <a:r>
              <a:rPr lang="pt-BR" altLang="en-US" sz="2000" b="1" dirty="0">
                <a:solidFill>
                  <a:schemeClr val="bg1">
                    <a:lumMod val="10000"/>
                  </a:schemeClr>
                </a:solidFill>
                <a:latin typeface="Calibri"/>
                <a:ea typeface="MS PGothic"/>
                <a:cs typeface="Calibri"/>
              </a:rPr>
              <a:t> </a:t>
            </a:r>
            <a:r>
              <a:rPr lang="pt-BR" altLang="en-US" sz="2000" b="1" dirty="0" err="1">
                <a:solidFill>
                  <a:schemeClr val="bg1">
                    <a:lumMod val="10000"/>
                  </a:schemeClr>
                </a:solidFill>
                <a:latin typeface="Calibri"/>
                <a:ea typeface="MS PGothic"/>
                <a:cs typeface="Calibri"/>
              </a:rPr>
              <a:t>between</a:t>
            </a:r>
            <a:r>
              <a:rPr lang="pt-BR" altLang="en-US" sz="2000" b="1" dirty="0">
                <a:solidFill>
                  <a:schemeClr val="bg1">
                    <a:lumMod val="10000"/>
                  </a:schemeClr>
                </a:solidFill>
                <a:latin typeface="Calibri"/>
                <a:ea typeface="MS PGothic"/>
                <a:cs typeface="Calibri"/>
              </a:rPr>
              <a:t> </a:t>
            </a:r>
            <a:r>
              <a:rPr lang="pt-BR" altLang="en-US" sz="2000" b="1" dirty="0" err="1">
                <a:solidFill>
                  <a:schemeClr val="bg1">
                    <a:lumMod val="10000"/>
                  </a:schemeClr>
                </a:solidFill>
                <a:latin typeface="Calibri"/>
                <a:ea typeface="MS PGothic"/>
                <a:cs typeface="Calibri"/>
              </a:rPr>
              <a:t>them</a:t>
            </a:r>
            <a:r>
              <a:rPr lang="pt-BR" altLang="en-US" sz="2000" b="1" dirty="0">
                <a:solidFill>
                  <a:schemeClr val="bg1">
                    <a:lumMod val="10000"/>
                  </a:schemeClr>
                </a:solidFill>
                <a:latin typeface="Calibri"/>
                <a:ea typeface="MS PGothic"/>
                <a:cs typeface="Calibri"/>
              </a:rPr>
              <a:t>?</a:t>
            </a:r>
            <a:endParaRPr lang="pt-BR" sz="2800" dirty="0">
              <a:solidFill>
                <a:schemeClr val="bg1">
                  <a:lumMod val="10000"/>
                </a:schemeClr>
              </a:solidFill>
            </a:endParaRPr>
          </a:p>
        </p:txBody>
      </p:sp>
    </p:spTree>
    <p:extLst>
      <p:ext uri="{BB962C8B-B14F-4D97-AF65-F5344CB8AC3E}">
        <p14:creationId xmlns:p14="http://schemas.microsoft.com/office/powerpoint/2010/main" val="186315331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4" name="Google Shape;104;p16"/>
          <p:cNvSpPr txBox="1"/>
          <p:nvPr/>
        </p:nvSpPr>
        <p:spPr>
          <a:xfrm>
            <a:off x="591598" y="1228676"/>
            <a:ext cx="4176345" cy="4809272"/>
          </a:xfrm>
          <a:prstGeom prst="rect">
            <a:avLst/>
          </a:prstGeom>
          <a:noFill/>
          <a:ln>
            <a:noFill/>
          </a:ln>
        </p:spPr>
        <p:txBody>
          <a:bodyPr spcFirstLastPara="1" wrap="square" lIns="75593" tIns="37786" rIns="75593" bIns="37786" anchor="t" anchorCtr="0">
            <a:spAutoFit/>
          </a:bodyPr>
          <a:lstStyle/>
          <a:p>
            <a:pPr defTabSz="1006572"/>
            <a:r>
              <a:rPr lang="pt-BR" sz="2646" b="1" dirty="0">
                <a:latin typeface="Arial"/>
              </a:rPr>
              <a:t>Case 2</a:t>
            </a:r>
            <a:endParaRPr sz="1158" dirty="0">
              <a:latin typeface="Arial"/>
            </a:endParaRPr>
          </a:p>
          <a:p>
            <a:pPr defTabSz="1006572"/>
            <a:endParaRPr sz="1984" b="1" dirty="0">
              <a:latin typeface="Arial"/>
            </a:endParaRPr>
          </a:p>
          <a:p>
            <a:pPr marL="283510" indent="-283510" algn="just" defTabSz="1006572">
              <a:buClr>
                <a:srgbClr val="3D2F87"/>
              </a:buClr>
              <a:buSzPts val="2400"/>
              <a:buFont typeface="Courier New"/>
              <a:buChar char="o"/>
            </a:pPr>
            <a:r>
              <a:rPr lang="en-US" sz="1984" b="1" dirty="0">
                <a:latin typeface="Arial"/>
              </a:rPr>
              <a:t>Female</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32-year-old</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Recurrent retroperitoneal tumor</a:t>
            </a: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Previously diagnosed as Ewing Sarcoma</a:t>
            </a: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pt-BR" sz="1158" dirty="0">
              <a:latin typeface="Arial"/>
            </a:endParaRPr>
          </a:p>
          <a:p>
            <a:pPr marL="283510" indent="-157505" algn="just" defTabSz="1006572">
              <a:buSzPts val="2400"/>
            </a:pPr>
            <a:endParaRPr lang="pt-BR" sz="1984" b="1" dirty="0">
              <a:latin typeface="Arial"/>
            </a:endParaRPr>
          </a:p>
          <a:p>
            <a:pPr algn="just" defTabSz="1006572">
              <a:buClr>
                <a:srgbClr val="3D2F87"/>
              </a:buClr>
              <a:buSzPts val="2400"/>
            </a:pPr>
            <a:endParaRPr lang="pt-BR" sz="1158" dirty="0">
              <a:latin typeface="Arial"/>
            </a:endParaRPr>
          </a:p>
        </p:txBody>
      </p:sp>
      <p:pic>
        <p:nvPicPr>
          <p:cNvPr id="2" name="Imagem 4">
            <a:extLst>
              <a:ext uri="{FF2B5EF4-FFF2-40B4-BE49-F238E27FC236}">
                <a16:creationId xmlns:a16="http://schemas.microsoft.com/office/drawing/2014/main" id="{A99E9DA0-0112-F33F-7967-855142B03256}"/>
              </a:ext>
            </a:extLst>
          </p:cNvPr>
          <p:cNvPicPr>
            <a:picLocks noChangeAspect="1"/>
          </p:cNvPicPr>
          <p:nvPr/>
        </p:nvPicPr>
        <p:blipFill>
          <a:blip r:embed="rId3"/>
          <a:stretch>
            <a:fillRect/>
          </a:stretch>
        </p:blipFill>
        <p:spPr>
          <a:xfrm>
            <a:off x="5040312" y="1228676"/>
            <a:ext cx="4796610" cy="3481433"/>
          </a:xfrm>
          <a:prstGeom prst="rect">
            <a:avLst/>
          </a:prstGeom>
        </p:spPr>
      </p:pic>
    </p:spTree>
    <p:extLst>
      <p:ext uri="{BB962C8B-B14F-4D97-AF65-F5344CB8AC3E}">
        <p14:creationId xmlns:p14="http://schemas.microsoft.com/office/powerpoint/2010/main" val="1495488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pic>
        <p:nvPicPr>
          <p:cNvPr id="34" name="Imagem 2">
            <a:extLst>
              <a:ext uri="{FF2B5EF4-FFF2-40B4-BE49-F238E27FC236}">
                <a16:creationId xmlns:a16="http://schemas.microsoft.com/office/drawing/2014/main" id="{F968A24C-2780-D13B-FE02-AB5541DF6EA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0075" y="260459"/>
            <a:ext cx="3578113" cy="26198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 name="Imagem 3">
            <a:extLst>
              <a:ext uri="{FF2B5EF4-FFF2-40B4-BE49-F238E27FC236}">
                <a16:creationId xmlns:a16="http://schemas.microsoft.com/office/drawing/2014/main" id="{9024721D-B645-B441-DF6A-9F0B8D4356C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18187" y="260459"/>
            <a:ext cx="3386615" cy="26198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 name="Imagem 4">
            <a:extLst>
              <a:ext uri="{FF2B5EF4-FFF2-40B4-BE49-F238E27FC236}">
                <a16:creationId xmlns:a16="http://schemas.microsoft.com/office/drawing/2014/main" id="{ECCD5374-1DE6-102D-697E-B78406C00F8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0076" y="2896278"/>
            <a:ext cx="3578111" cy="26230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 name="Imagem 10">
            <a:extLst>
              <a:ext uri="{FF2B5EF4-FFF2-40B4-BE49-F238E27FC236}">
                <a16:creationId xmlns:a16="http://schemas.microsoft.com/office/drawing/2014/main" id="{B0215ECB-C527-9305-AAEE-4438CB8075C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81201" y="2896278"/>
            <a:ext cx="3423601" cy="26230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54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pic>
        <p:nvPicPr>
          <p:cNvPr id="19" name="Imagem 6">
            <a:extLst>
              <a:ext uri="{FF2B5EF4-FFF2-40B4-BE49-F238E27FC236}">
                <a16:creationId xmlns:a16="http://schemas.microsoft.com/office/drawing/2014/main" id="{E699A362-868B-1C22-831A-79BA48D7F06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6337" y="891532"/>
            <a:ext cx="5197784" cy="37334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CaixaDeTexto 20"/>
          <p:cNvSpPr txBox="1"/>
          <p:nvPr/>
        </p:nvSpPr>
        <p:spPr>
          <a:xfrm>
            <a:off x="5366470" y="4082671"/>
            <a:ext cx="1234522" cy="431657"/>
          </a:xfrm>
          <a:prstGeom prst="rect">
            <a:avLst/>
          </a:prstGeom>
          <a:solidFill>
            <a:srgbClr val="EAEAEA">
              <a:alpha val="60000"/>
            </a:srgbClr>
          </a:solidFill>
        </p:spPr>
        <p:txBody>
          <a:bodyPr wrap="square" rtlCol="0">
            <a:spAutoFit/>
          </a:bodyPr>
          <a:lstStyle/>
          <a:p>
            <a:pPr algn="ctr" defTabSz="1006572"/>
            <a:r>
              <a:rPr lang="pt-BR" sz="2205" b="1" dirty="0">
                <a:solidFill>
                  <a:prstClr val="black"/>
                </a:solidFill>
                <a:latin typeface="Arial"/>
              </a:rPr>
              <a:t>CD34</a:t>
            </a:r>
          </a:p>
        </p:txBody>
      </p:sp>
      <p:pic>
        <p:nvPicPr>
          <p:cNvPr id="1026" name="Picture 2">
            <a:extLst>
              <a:ext uri="{FF2B5EF4-FFF2-40B4-BE49-F238E27FC236}">
                <a16:creationId xmlns:a16="http://schemas.microsoft.com/office/drawing/2014/main" id="{75595B94-23E4-A693-6C33-905D46C8E4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82" y="891532"/>
            <a:ext cx="5196778" cy="37334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27190DCA-E76F-09AB-E192-E134A09C300B}"/>
              </a:ext>
            </a:extLst>
          </p:cNvPr>
          <p:cNvSpPr txBox="1"/>
          <p:nvPr/>
        </p:nvSpPr>
        <p:spPr>
          <a:xfrm>
            <a:off x="168686" y="4082670"/>
            <a:ext cx="1234522" cy="431657"/>
          </a:xfrm>
          <a:prstGeom prst="rect">
            <a:avLst/>
          </a:prstGeom>
          <a:solidFill>
            <a:srgbClr val="EAEAEA">
              <a:alpha val="60000"/>
            </a:srgbClr>
          </a:solidFill>
        </p:spPr>
        <p:txBody>
          <a:bodyPr wrap="square" rtlCol="0">
            <a:spAutoFit/>
          </a:bodyPr>
          <a:lstStyle/>
          <a:p>
            <a:pPr algn="ctr" defTabSz="1006572"/>
            <a:r>
              <a:rPr lang="pt-BR" sz="2205" b="1" dirty="0">
                <a:solidFill>
                  <a:prstClr val="black"/>
                </a:solidFill>
                <a:latin typeface="Arial"/>
              </a:rPr>
              <a:t>CD99</a:t>
            </a:r>
          </a:p>
        </p:txBody>
      </p:sp>
    </p:spTree>
    <p:extLst>
      <p:ext uri="{BB962C8B-B14F-4D97-AF65-F5344CB8AC3E}">
        <p14:creationId xmlns:p14="http://schemas.microsoft.com/office/powerpoint/2010/main" val="819939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grpSp>
        <p:nvGrpSpPr>
          <p:cNvPr id="7" name="Grupo 8"/>
          <p:cNvGrpSpPr/>
          <p:nvPr/>
        </p:nvGrpSpPr>
        <p:grpSpPr>
          <a:xfrm>
            <a:off x="880604" y="260460"/>
            <a:ext cx="8319413" cy="5248876"/>
            <a:chOff x="2912509" y="36410038"/>
            <a:chExt cx="10820400" cy="6380180"/>
          </a:xfrm>
        </p:grpSpPr>
        <p:pic>
          <p:nvPicPr>
            <p:cNvPr id="8" name="Imagem 7"/>
            <p:cNvPicPr>
              <a:picLocks noChangeAspect="1"/>
            </p:cNvPicPr>
            <p:nvPr/>
          </p:nvPicPr>
          <p:blipFill>
            <a:blip r:embed="rId3"/>
            <a:stretch>
              <a:fillRect/>
            </a:stretch>
          </p:blipFill>
          <p:spPr>
            <a:xfrm>
              <a:off x="2912509" y="37799118"/>
              <a:ext cx="10820400" cy="4991100"/>
            </a:xfrm>
            <a:prstGeom prst="rect">
              <a:avLst/>
            </a:prstGeom>
            <a:ln>
              <a:solidFill>
                <a:schemeClr val="tx1"/>
              </a:solidFill>
            </a:ln>
          </p:spPr>
        </p:pic>
        <p:pic>
          <p:nvPicPr>
            <p:cNvPr id="9" name="Imagem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12509" y="36410038"/>
              <a:ext cx="10820400" cy="1394462"/>
            </a:xfrm>
            <a:prstGeom prst="rect">
              <a:avLst/>
            </a:prstGeom>
            <a:ln>
              <a:solidFill>
                <a:schemeClr val="tx1"/>
              </a:solidFill>
            </a:ln>
          </p:spPr>
        </p:pic>
      </p:grpSp>
    </p:spTree>
    <p:extLst>
      <p:ext uri="{BB962C8B-B14F-4D97-AF65-F5344CB8AC3E}">
        <p14:creationId xmlns:p14="http://schemas.microsoft.com/office/powerpoint/2010/main" val="2291820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pic>
        <p:nvPicPr>
          <p:cNvPr id="20" name="Imagem 9">
            <a:extLst>
              <a:ext uri="{FF2B5EF4-FFF2-40B4-BE49-F238E27FC236}">
                <a16:creationId xmlns:a16="http://schemas.microsoft.com/office/drawing/2014/main" id="{5D73CA47-E6A3-A3F0-1367-7264CADF724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51559" y="995658"/>
            <a:ext cx="5377505" cy="36792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CaixaDeTexto 21"/>
          <p:cNvSpPr txBox="1"/>
          <p:nvPr/>
        </p:nvSpPr>
        <p:spPr>
          <a:xfrm>
            <a:off x="2379485" y="4181531"/>
            <a:ext cx="1779288" cy="431657"/>
          </a:xfrm>
          <a:prstGeom prst="rect">
            <a:avLst/>
          </a:prstGeom>
          <a:solidFill>
            <a:srgbClr val="EAEAEA">
              <a:alpha val="60000"/>
            </a:srgbClr>
          </a:solidFill>
        </p:spPr>
        <p:txBody>
          <a:bodyPr wrap="square" rtlCol="0">
            <a:spAutoFit/>
          </a:bodyPr>
          <a:lstStyle/>
          <a:p>
            <a:pPr algn="ctr" defTabSz="1006572"/>
            <a:r>
              <a:rPr lang="pt-BR" sz="2205" b="1" dirty="0">
                <a:solidFill>
                  <a:prstClr val="black"/>
                </a:solidFill>
                <a:latin typeface="Arial"/>
              </a:rPr>
              <a:t>STAT-6</a:t>
            </a:r>
          </a:p>
        </p:txBody>
      </p:sp>
    </p:spTree>
    <p:extLst>
      <p:ext uri="{BB962C8B-B14F-4D97-AF65-F5344CB8AC3E}">
        <p14:creationId xmlns:p14="http://schemas.microsoft.com/office/powerpoint/2010/main" val="3029104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2" name="CaixaDeTexto 1_0">
            <a:extLst>
              <a:ext uri="{FF2B5EF4-FFF2-40B4-BE49-F238E27FC236}">
                <a16:creationId xmlns:a16="http://schemas.microsoft.com/office/drawing/2014/main" id="{53717745-3BBF-AE3D-4625-E69CBC36D1C6}"/>
              </a:ext>
            </a:extLst>
          </p:cNvPr>
          <p:cNvSpPr/>
          <p:nvPr/>
        </p:nvSpPr>
        <p:spPr>
          <a:xfrm>
            <a:off x="735388" y="462856"/>
            <a:ext cx="8605157"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pt-BR" sz="2400" b="1" spc="-1" dirty="0" err="1">
                <a:solidFill>
                  <a:srgbClr val="000000"/>
                </a:solidFill>
                <a:latin typeface="Arial Black"/>
              </a:rPr>
              <a:t>Integrated</a:t>
            </a:r>
            <a:r>
              <a:rPr lang="pt-BR" sz="2400" b="1" spc="-1" dirty="0">
                <a:solidFill>
                  <a:srgbClr val="000000"/>
                </a:solidFill>
                <a:latin typeface="Arial Black"/>
              </a:rPr>
              <a:t> </a:t>
            </a:r>
            <a:r>
              <a:rPr lang="pt-BR" sz="2400" b="1" spc="-1" dirty="0" err="1">
                <a:solidFill>
                  <a:srgbClr val="000000"/>
                </a:solidFill>
                <a:latin typeface="Arial Black"/>
              </a:rPr>
              <a:t>Diagnosis</a:t>
            </a:r>
            <a:endParaRPr lang="pt-BR" dirty="0">
              <a:solidFill>
                <a:srgbClr val="000000"/>
              </a:solidFill>
            </a:endParaRPr>
          </a:p>
        </p:txBody>
      </p:sp>
      <p:sp>
        <p:nvSpPr>
          <p:cNvPr id="3" name="CaixaDeTexto 2_0">
            <a:extLst>
              <a:ext uri="{FF2B5EF4-FFF2-40B4-BE49-F238E27FC236}">
                <a16:creationId xmlns:a16="http://schemas.microsoft.com/office/drawing/2014/main" id="{428B9169-516E-8635-A25D-27FA89F33885}"/>
              </a:ext>
            </a:extLst>
          </p:cNvPr>
          <p:cNvSpPr/>
          <p:nvPr/>
        </p:nvSpPr>
        <p:spPr>
          <a:xfrm>
            <a:off x="324829" y="1793386"/>
            <a:ext cx="9426277"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750" indent="-285750" algn="just">
              <a:buFont typeface="Arial" panose="020B0604020202020204" pitchFamily="34" charset="0"/>
              <a:buChar char="•"/>
            </a:pPr>
            <a:r>
              <a:rPr lang="pt-BR" sz="2000" b="1" spc="-1" dirty="0" err="1">
                <a:solidFill>
                  <a:srgbClr val="000000"/>
                </a:solidFill>
                <a:latin typeface="Arial"/>
              </a:rPr>
              <a:t>Integrated</a:t>
            </a:r>
            <a:r>
              <a:rPr lang="pt-BR" sz="2000" b="1" spc="-1" dirty="0">
                <a:solidFill>
                  <a:srgbClr val="000000"/>
                </a:solidFill>
                <a:latin typeface="Arial"/>
              </a:rPr>
              <a:t> </a:t>
            </a:r>
            <a:r>
              <a:rPr lang="pt-BR" sz="2000" b="1" spc="-1" dirty="0" err="1">
                <a:solidFill>
                  <a:srgbClr val="000000"/>
                </a:solidFill>
                <a:latin typeface="Arial"/>
              </a:rPr>
              <a:t>diagnosis</a:t>
            </a:r>
            <a:r>
              <a:rPr lang="pt-BR" sz="2000" b="1" spc="-1" dirty="0">
                <a:solidFill>
                  <a:srgbClr val="000000"/>
                </a:solidFill>
                <a:latin typeface="Arial"/>
              </a:rPr>
              <a:t>: </a:t>
            </a:r>
            <a:r>
              <a:rPr lang="pt-BR" sz="2000" spc="-1" dirty="0" err="1">
                <a:solidFill>
                  <a:srgbClr val="000000"/>
                </a:solidFill>
                <a:latin typeface="Arial"/>
              </a:rPr>
              <a:t>Solitary</a:t>
            </a:r>
            <a:r>
              <a:rPr lang="pt-BR" sz="2000" spc="-1" dirty="0">
                <a:solidFill>
                  <a:srgbClr val="000000"/>
                </a:solidFill>
                <a:latin typeface="Arial"/>
              </a:rPr>
              <a:t> </a:t>
            </a:r>
            <a:r>
              <a:rPr lang="pt-BR" sz="2000" spc="-1" dirty="0" err="1">
                <a:solidFill>
                  <a:srgbClr val="000000"/>
                </a:solidFill>
                <a:latin typeface="Arial"/>
              </a:rPr>
              <a:t>fibrous</a:t>
            </a:r>
            <a:r>
              <a:rPr lang="pt-BR" sz="2000" spc="-1" dirty="0">
                <a:solidFill>
                  <a:srgbClr val="000000"/>
                </a:solidFill>
                <a:latin typeface="Arial"/>
              </a:rPr>
              <a:t> tumor.</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err="1">
                <a:solidFill>
                  <a:srgbClr val="000000"/>
                </a:solidFill>
                <a:latin typeface="Arial"/>
              </a:rPr>
              <a:t>Histopathological</a:t>
            </a:r>
            <a:r>
              <a:rPr lang="pt-BR" sz="2000" b="1" spc="-1" dirty="0">
                <a:solidFill>
                  <a:srgbClr val="000000"/>
                </a:solidFill>
                <a:latin typeface="Arial"/>
              </a:rPr>
              <a:t> </a:t>
            </a:r>
            <a:r>
              <a:rPr lang="pt-BR" sz="2000" b="1" spc="-1" dirty="0" err="1">
                <a:solidFill>
                  <a:srgbClr val="000000"/>
                </a:solidFill>
                <a:latin typeface="Arial"/>
              </a:rPr>
              <a:t>classification</a:t>
            </a:r>
            <a:r>
              <a:rPr lang="pt-BR" sz="2000" b="1" spc="-1" dirty="0">
                <a:solidFill>
                  <a:srgbClr val="000000"/>
                </a:solidFill>
                <a:latin typeface="Arial"/>
              </a:rPr>
              <a:t>: </a:t>
            </a:r>
            <a:r>
              <a:rPr lang="pt-BR" sz="2000" spc="-1" dirty="0" err="1">
                <a:solidFill>
                  <a:srgbClr val="000000"/>
                </a:solidFill>
                <a:latin typeface="Arial"/>
              </a:rPr>
              <a:t>Spindle</a:t>
            </a:r>
            <a:r>
              <a:rPr lang="pt-BR" sz="2000" spc="-1" dirty="0">
                <a:solidFill>
                  <a:srgbClr val="000000"/>
                </a:solidFill>
                <a:latin typeface="Arial"/>
              </a:rPr>
              <a:t> </a:t>
            </a:r>
            <a:r>
              <a:rPr lang="pt-BR" sz="2000" spc="-1" dirty="0" err="1">
                <a:solidFill>
                  <a:srgbClr val="000000"/>
                </a:solidFill>
                <a:latin typeface="Arial"/>
              </a:rPr>
              <a:t>cell</a:t>
            </a:r>
            <a:r>
              <a:rPr lang="pt-BR" sz="2000" spc="-1" dirty="0">
                <a:solidFill>
                  <a:srgbClr val="000000"/>
                </a:solidFill>
                <a:latin typeface="Arial"/>
              </a:rPr>
              <a:t> </a:t>
            </a:r>
            <a:r>
              <a:rPr lang="pt-BR" sz="2000" spc="-1" dirty="0" err="1">
                <a:solidFill>
                  <a:srgbClr val="000000"/>
                </a:solidFill>
                <a:latin typeface="Arial"/>
              </a:rPr>
              <a:t>neoplasm</a:t>
            </a:r>
            <a:r>
              <a:rPr lang="pt-BR" sz="2000" spc="-1" dirty="0">
                <a:solidFill>
                  <a:srgbClr val="000000"/>
                </a:solidFill>
                <a:latin typeface="Arial"/>
              </a:rPr>
              <a:t>.</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a:solidFill>
                  <a:srgbClr val="000000"/>
                </a:solidFill>
                <a:latin typeface="Arial"/>
              </a:rPr>
              <a:t>WHO grade: </a:t>
            </a:r>
            <a:r>
              <a:rPr lang="pt-BR" sz="2000" spc="-1" dirty="0" err="1">
                <a:solidFill>
                  <a:srgbClr val="000000"/>
                </a:solidFill>
                <a:latin typeface="Arial"/>
              </a:rPr>
              <a:t>Not</a:t>
            </a:r>
            <a:r>
              <a:rPr lang="pt-BR" sz="2000" spc="-1" dirty="0">
                <a:solidFill>
                  <a:srgbClr val="000000"/>
                </a:solidFill>
                <a:latin typeface="Arial"/>
              </a:rPr>
              <a:t> </a:t>
            </a:r>
            <a:r>
              <a:rPr lang="pt-BR" sz="2000" spc="-1" dirty="0" err="1">
                <a:solidFill>
                  <a:srgbClr val="000000"/>
                </a:solidFill>
                <a:latin typeface="Arial"/>
              </a:rPr>
              <a:t>assigned</a:t>
            </a:r>
            <a:r>
              <a:rPr lang="pt-BR" sz="2000" spc="-1" dirty="0">
                <a:solidFill>
                  <a:srgbClr val="000000"/>
                </a:solidFill>
                <a:latin typeface="Arial"/>
              </a:rPr>
              <a:t>.</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a:solidFill>
                  <a:srgbClr val="000000"/>
                </a:solidFill>
                <a:latin typeface="Arial"/>
              </a:rPr>
              <a:t>Molecular </a:t>
            </a:r>
            <a:r>
              <a:rPr lang="pt-BR" sz="2000" b="1" spc="-1" dirty="0" err="1">
                <a:solidFill>
                  <a:srgbClr val="000000"/>
                </a:solidFill>
                <a:latin typeface="Arial"/>
              </a:rPr>
              <a:t>findings</a:t>
            </a:r>
            <a:r>
              <a:rPr lang="pt-BR" sz="2000" b="1" spc="-1" dirty="0">
                <a:solidFill>
                  <a:srgbClr val="000000"/>
                </a:solidFill>
                <a:latin typeface="Arial"/>
              </a:rPr>
              <a:t>: </a:t>
            </a:r>
            <a:r>
              <a:rPr lang="pt-BR" sz="2000" spc="-1" dirty="0" err="1">
                <a:solidFill>
                  <a:srgbClr val="000000"/>
                </a:solidFill>
                <a:latin typeface="Arial"/>
              </a:rPr>
              <a:t>Methylation</a:t>
            </a:r>
            <a:r>
              <a:rPr lang="pt-BR" sz="2000" spc="-1" dirty="0">
                <a:solidFill>
                  <a:srgbClr val="000000"/>
                </a:solidFill>
                <a:latin typeface="Arial"/>
              </a:rPr>
              <a:t> </a:t>
            </a:r>
            <a:r>
              <a:rPr lang="pt-BR" sz="2000" spc="-1" dirty="0" err="1">
                <a:solidFill>
                  <a:srgbClr val="000000"/>
                </a:solidFill>
                <a:latin typeface="Arial"/>
              </a:rPr>
              <a:t>class</a:t>
            </a:r>
            <a:r>
              <a:rPr lang="pt-BR" sz="2000" spc="-1" dirty="0">
                <a:solidFill>
                  <a:srgbClr val="000000"/>
                </a:solidFill>
                <a:latin typeface="Arial"/>
              </a:rPr>
              <a:t> SFT (</a:t>
            </a:r>
            <a:r>
              <a:rPr lang="pt-BR" sz="2000" spc="-1" dirty="0" err="1">
                <a:solidFill>
                  <a:srgbClr val="000000"/>
                </a:solidFill>
                <a:latin typeface="Arial"/>
              </a:rPr>
              <a:t>calibrated</a:t>
            </a:r>
            <a:r>
              <a:rPr lang="pt-BR" sz="2000" spc="-1" dirty="0">
                <a:solidFill>
                  <a:srgbClr val="000000"/>
                </a:solidFill>
                <a:latin typeface="Arial"/>
              </a:rPr>
              <a:t> score 0,98), flat CNV profile.</a:t>
            </a:r>
            <a:endParaRPr lang="pt-BR" sz="2000" spc="-1" dirty="0">
              <a:solidFill>
                <a:srgbClr val="000000"/>
              </a:solidFill>
            </a:endParaRPr>
          </a:p>
          <a:p>
            <a:pPr marL="285750" indent="-285750" algn="just">
              <a:buFont typeface="Arial" panose="020B0604020202020204" pitchFamily="34" charset="0"/>
              <a:buChar char="•"/>
            </a:pPr>
            <a:endParaRPr lang="pt-BR" sz="2000" spc="-1" dirty="0"/>
          </a:p>
        </p:txBody>
      </p:sp>
    </p:spTree>
    <p:extLst>
      <p:ext uri="{BB962C8B-B14F-4D97-AF65-F5344CB8AC3E}">
        <p14:creationId xmlns:p14="http://schemas.microsoft.com/office/powerpoint/2010/main" val="3333693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1B3BB6B-0B84-E795-C8D4-29C76B5B1021}"/>
              </a:ext>
            </a:extLst>
          </p:cNvPr>
          <p:cNvPicPr>
            <a:picLocks noChangeAspect="1"/>
          </p:cNvPicPr>
          <p:nvPr/>
        </p:nvPicPr>
        <p:blipFill>
          <a:blip r:embed="rId2"/>
          <a:stretch>
            <a:fillRect/>
          </a:stretch>
        </p:blipFill>
        <p:spPr>
          <a:xfrm>
            <a:off x="2075875" y="127616"/>
            <a:ext cx="5928874" cy="1318374"/>
          </a:xfrm>
          <a:prstGeom prst="rect">
            <a:avLst/>
          </a:prstGeom>
        </p:spPr>
      </p:pic>
      <p:pic>
        <p:nvPicPr>
          <p:cNvPr id="7" name="Imagem 6">
            <a:extLst>
              <a:ext uri="{FF2B5EF4-FFF2-40B4-BE49-F238E27FC236}">
                <a16:creationId xmlns:a16="http://schemas.microsoft.com/office/drawing/2014/main" id="{A0C68D7A-6782-D2FF-AA09-F03D8E81C62D}"/>
              </a:ext>
            </a:extLst>
          </p:cNvPr>
          <p:cNvPicPr>
            <a:picLocks noChangeAspect="1"/>
          </p:cNvPicPr>
          <p:nvPr/>
        </p:nvPicPr>
        <p:blipFill>
          <a:blip r:embed="rId3"/>
          <a:stretch>
            <a:fillRect/>
          </a:stretch>
        </p:blipFill>
        <p:spPr>
          <a:xfrm>
            <a:off x="2075875" y="1580814"/>
            <a:ext cx="5928875" cy="3962120"/>
          </a:xfrm>
          <a:prstGeom prst="rect">
            <a:avLst/>
          </a:prstGeom>
        </p:spPr>
      </p:pic>
      <p:pic>
        <p:nvPicPr>
          <p:cNvPr id="9" name="Imagem 8">
            <a:extLst>
              <a:ext uri="{FF2B5EF4-FFF2-40B4-BE49-F238E27FC236}">
                <a16:creationId xmlns:a16="http://schemas.microsoft.com/office/drawing/2014/main" id="{F39C6F1F-EBB2-529A-2EAE-57753610BE29}"/>
              </a:ext>
            </a:extLst>
          </p:cNvPr>
          <p:cNvPicPr>
            <a:picLocks noChangeAspect="1"/>
          </p:cNvPicPr>
          <p:nvPr/>
        </p:nvPicPr>
        <p:blipFill>
          <a:blip r:embed="rId4"/>
          <a:stretch>
            <a:fillRect/>
          </a:stretch>
        </p:blipFill>
        <p:spPr>
          <a:xfrm>
            <a:off x="5613414" y="1424590"/>
            <a:ext cx="3010161" cy="312447"/>
          </a:xfrm>
          <a:prstGeom prst="rect">
            <a:avLst/>
          </a:prstGeom>
        </p:spPr>
      </p:pic>
    </p:spTree>
    <p:extLst>
      <p:ext uri="{BB962C8B-B14F-4D97-AF65-F5344CB8AC3E}">
        <p14:creationId xmlns:p14="http://schemas.microsoft.com/office/powerpoint/2010/main" val="651303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4" name="Google Shape;104;p16"/>
          <p:cNvSpPr txBox="1"/>
          <p:nvPr/>
        </p:nvSpPr>
        <p:spPr>
          <a:xfrm>
            <a:off x="591598" y="1228676"/>
            <a:ext cx="4176345" cy="3893252"/>
          </a:xfrm>
          <a:prstGeom prst="rect">
            <a:avLst/>
          </a:prstGeom>
          <a:noFill/>
          <a:ln>
            <a:noFill/>
          </a:ln>
        </p:spPr>
        <p:txBody>
          <a:bodyPr spcFirstLastPara="1" wrap="square" lIns="75593" tIns="37786" rIns="75593" bIns="37786" anchor="t" anchorCtr="0">
            <a:spAutoFit/>
          </a:bodyPr>
          <a:lstStyle/>
          <a:p>
            <a:pPr defTabSz="1006572"/>
            <a:r>
              <a:rPr lang="pt-BR" sz="2646" b="1" dirty="0">
                <a:latin typeface="Arial"/>
              </a:rPr>
              <a:t>Case 3</a:t>
            </a:r>
            <a:endParaRPr sz="1158" dirty="0">
              <a:latin typeface="Arial"/>
            </a:endParaRPr>
          </a:p>
          <a:p>
            <a:pPr defTabSz="1006572"/>
            <a:endParaRPr sz="1984" b="1" dirty="0">
              <a:latin typeface="Arial"/>
            </a:endParaRPr>
          </a:p>
          <a:p>
            <a:pPr marL="283510" indent="-283510" algn="just" defTabSz="1006572">
              <a:buClr>
                <a:srgbClr val="3D2F87"/>
              </a:buClr>
              <a:buSzPts val="2400"/>
              <a:buFont typeface="Courier New"/>
              <a:buChar char="o"/>
            </a:pPr>
            <a:r>
              <a:rPr lang="en-US" sz="1984" b="1" dirty="0">
                <a:latin typeface="Arial"/>
              </a:rPr>
              <a:t>Female</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11-year-old</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Extra-axial frontal tumor</a:t>
            </a: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pt-BR" sz="1158" dirty="0">
              <a:latin typeface="Arial"/>
            </a:endParaRPr>
          </a:p>
          <a:p>
            <a:pPr marL="283510" indent="-157505" algn="just" defTabSz="1006572">
              <a:buSzPts val="2400"/>
            </a:pPr>
            <a:endParaRPr lang="pt-BR" sz="1984" b="1" dirty="0">
              <a:latin typeface="Arial"/>
            </a:endParaRPr>
          </a:p>
          <a:p>
            <a:pPr algn="just" defTabSz="1006572">
              <a:buClr>
                <a:srgbClr val="3D2F87"/>
              </a:buClr>
              <a:buSzPts val="2400"/>
            </a:pPr>
            <a:endParaRPr lang="pt-BR" sz="1158" dirty="0">
              <a:latin typeface="Arial"/>
            </a:endParaRPr>
          </a:p>
        </p:txBody>
      </p:sp>
      <p:pic>
        <p:nvPicPr>
          <p:cNvPr id="3" name="Imagem 2">
            <a:extLst>
              <a:ext uri="{FF2B5EF4-FFF2-40B4-BE49-F238E27FC236}">
                <a16:creationId xmlns:a16="http://schemas.microsoft.com/office/drawing/2014/main" id="{AE07B3CD-1123-3EEE-FE02-24A793DAB5FB}"/>
              </a:ext>
            </a:extLst>
          </p:cNvPr>
          <p:cNvPicPr>
            <a:picLocks noChangeAspect="1"/>
          </p:cNvPicPr>
          <p:nvPr/>
        </p:nvPicPr>
        <p:blipFill rotWithShape="1">
          <a:blip r:embed="rId3"/>
          <a:srcRect l="39664" t="26655" r="25117" b="9355"/>
          <a:stretch/>
        </p:blipFill>
        <p:spPr>
          <a:xfrm>
            <a:off x="5040312" y="477630"/>
            <a:ext cx="4615994" cy="4715289"/>
          </a:xfrm>
          <a:prstGeom prst="rect">
            <a:avLst/>
          </a:prstGeom>
        </p:spPr>
      </p:pic>
    </p:spTree>
    <p:extLst>
      <p:ext uri="{BB962C8B-B14F-4D97-AF65-F5344CB8AC3E}">
        <p14:creationId xmlns:p14="http://schemas.microsoft.com/office/powerpoint/2010/main" val="461956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m 36" descr="Tecido com flores&#10;&#10;Descrição gerada automaticamente com confiança média">
            <a:extLst>
              <a:ext uri="{FF2B5EF4-FFF2-40B4-BE49-F238E27FC236}">
                <a16:creationId xmlns:a16="http://schemas.microsoft.com/office/drawing/2014/main" id="{86193EA7-20C1-88DD-30CB-BBB5E743B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6720" y="1184749"/>
            <a:ext cx="4681338" cy="3511003"/>
          </a:xfrm>
          <a:prstGeom prst="rect">
            <a:avLst/>
          </a:prstGeom>
        </p:spPr>
      </p:pic>
      <p:pic>
        <p:nvPicPr>
          <p:cNvPr id="41" name="Imagem 40" descr="Tecido visto de perto&#10;&#10;Descrição gerada automaticamente">
            <a:extLst>
              <a:ext uri="{FF2B5EF4-FFF2-40B4-BE49-F238E27FC236}">
                <a16:creationId xmlns:a16="http://schemas.microsoft.com/office/drawing/2014/main" id="{8A5073AB-F7E9-9FC9-E9F5-384337BD64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66" y="1195708"/>
            <a:ext cx="5062174" cy="3375838"/>
          </a:xfrm>
          <a:prstGeom prst="rect">
            <a:avLst/>
          </a:prstGeom>
        </p:spPr>
      </p:pic>
    </p:spTree>
    <p:extLst>
      <p:ext uri="{BB962C8B-B14F-4D97-AF65-F5344CB8AC3E}">
        <p14:creationId xmlns:p14="http://schemas.microsoft.com/office/powerpoint/2010/main" val="2018699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4" name="Google Shape;104;p16"/>
          <p:cNvSpPr txBox="1"/>
          <p:nvPr/>
        </p:nvSpPr>
        <p:spPr>
          <a:xfrm>
            <a:off x="591598" y="1228676"/>
            <a:ext cx="4176345" cy="3893252"/>
          </a:xfrm>
          <a:prstGeom prst="rect">
            <a:avLst/>
          </a:prstGeom>
          <a:noFill/>
          <a:ln>
            <a:noFill/>
          </a:ln>
        </p:spPr>
        <p:txBody>
          <a:bodyPr spcFirstLastPara="1" wrap="square" lIns="75593" tIns="37786" rIns="75593" bIns="37786" anchor="t" anchorCtr="0">
            <a:spAutoFit/>
          </a:bodyPr>
          <a:lstStyle/>
          <a:p>
            <a:pPr defTabSz="1006572"/>
            <a:r>
              <a:rPr lang="pt-BR" sz="2646" b="1" dirty="0">
                <a:latin typeface="Arial"/>
              </a:rPr>
              <a:t>Case 3</a:t>
            </a:r>
            <a:endParaRPr sz="1158" dirty="0">
              <a:latin typeface="Arial"/>
            </a:endParaRPr>
          </a:p>
          <a:p>
            <a:pPr defTabSz="1006572"/>
            <a:endParaRPr sz="1984" b="1" dirty="0">
              <a:latin typeface="Arial"/>
            </a:endParaRPr>
          </a:p>
          <a:p>
            <a:pPr marL="283510" indent="-283510" algn="just" defTabSz="1006572">
              <a:buClr>
                <a:srgbClr val="3D2F87"/>
              </a:buClr>
              <a:buSzPts val="2400"/>
              <a:buFont typeface="Courier New"/>
              <a:buChar char="o"/>
            </a:pPr>
            <a:r>
              <a:rPr lang="en-US" sz="1984" b="1" dirty="0">
                <a:latin typeface="Arial"/>
              </a:rPr>
              <a:t>Female</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11-year-old</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Extra-axial frontal tumor</a:t>
            </a: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pt-BR" sz="1158" dirty="0">
              <a:latin typeface="Arial"/>
            </a:endParaRPr>
          </a:p>
          <a:p>
            <a:pPr marL="283510" indent="-157505" algn="just" defTabSz="1006572">
              <a:buSzPts val="2400"/>
            </a:pPr>
            <a:endParaRPr lang="pt-BR" sz="1984" b="1" dirty="0">
              <a:latin typeface="Arial"/>
            </a:endParaRPr>
          </a:p>
          <a:p>
            <a:pPr algn="just" defTabSz="1006572">
              <a:buClr>
                <a:srgbClr val="3D2F87"/>
              </a:buClr>
              <a:buSzPts val="2400"/>
            </a:pPr>
            <a:endParaRPr lang="pt-BR" sz="1158" dirty="0">
              <a:latin typeface="Arial"/>
            </a:endParaRPr>
          </a:p>
        </p:txBody>
      </p:sp>
      <p:pic>
        <p:nvPicPr>
          <p:cNvPr id="2" name="Imagem 1">
            <a:extLst>
              <a:ext uri="{FF2B5EF4-FFF2-40B4-BE49-F238E27FC236}">
                <a16:creationId xmlns:a16="http://schemas.microsoft.com/office/drawing/2014/main" id="{3C12E4B1-E99B-0FCF-8551-D2B0C32559F1}"/>
              </a:ext>
            </a:extLst>
          </p:cNvPr>
          <p:cNvPicPr>
            <a:picLocks noChangeAspect="1"/>
          </p:cNvPicPr>
          <p:nvPr/>
        </p:nvPicPr>
        <p:blipFill>
          <a:blip r:embed="rId3"/>
          <a:stretch>
            <a:fillRect/>
          </a:stretch>
        </p:blipFill>
        <p:spPr>
          <a:xfrm>
            <a:off x="3993627" y="1657934"/>
            <a:ext cx="6086998" cy="2354681"/>
          </a:xfrm>
          <a:prstGeom prst="rect">
            <a:avLst/>
          </a:prstGeom>
        </p:spPr>
      </p:pic>
    </p:spTree>
    <p:extLst>
      <p:ext uri="{BB962C8B-B14F-4D97-AF65-F5344CB8AC3E}">
        <p14:creationId xmlns:p14="http://schemas.microsoft.com/office/powerpoint/2010/main" val="2735536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 name="CaixaDeTexto 1_0"/>
          <p:cNvSpPr/>
          <p:nvPr/>
        </p:nvSpPr>
        <p:spPr>
          <a:xfrm>
            <a:off x="972781" y="1287819"/>
            <a:ext cx="4335277" cy="1100408"/>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Autofit/>
          </a:bodyPr>
          <a:lstStyle/>
          <a:p>
            <a:pPr>
              <a:lnSpc>
                <a:spcPct val="90000"/>
              </a:lnSpc>
              <a:spcBef>
                <a:spcPct val="0"/>
              </a:spcBef>
              <a:spcAft>
                <a:spcPts val="600"/>
              </a:spcAft>
            </a:pPr>
            <a:r>
              <a:rPr lang="en-US" sz="4800" b="1" dirty="0">
                <a:solidFill>
                  <a:srgbClr val="FF4C24"/>
                </a:solidFill>
                <a:latin typeface="Dasa Sans Negrito"/>
                <a:ea typeface="Dasa Sans Negrito"/>
                <a:cs typeface="Dasa Sans Negrito"/>
                <a:sym typeface="Dasa Sans Negrito"/>
              </a:rPr>
              <a:t>DNA methylation</a:t>
            </a:r>
          </a:p>
        </p:txBody>
      </p:sp>
      <p:sp>
        <p:nvSpPr>
          <p:cNvPr id="169" name="CaixaDeTexto 2_0"/>
          <p:cNvSpPr/>
          <p:nvPr/>
        </p:nvSpPr>
        <p:spPr>
          <a:xfrm>
            <a:off x="972781" y="2597968"/>
            <a:ext cx="4335277" cy="3231821"/>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r>
              <a:rPr lang="en-US" sz="1600" spc="-1" dirty="0"/>
              <a:t> </a:t>
            </a:r>
            <a:r>
              <a:rPr lang="en-US" sz="1400" dirty="0">
                <a:solidFill>
                  <a:srgbClr val="000E40"/>
                </a:solidFill>
                <a:latin typeface="Dasa Sans Negrito"/>
                <a:ea typeface="Dasa Sans Negrito"/>
                <a:cs typeface="Dasa Sans Negrito"/>
              </a:rPr>
              <a:t>Methylation occurs by the introduction of a methyl group at the 5' position of the cytosine ring forming 5-methylcytosine (5mC), catalyzed by </a:t>
            </a:r>
            <a:r>
              <a:rPr lang="en-US" sz="1400" dirty="0" err="1">
                <a:solidFill>
                  <a:srgbClr val="000E40"/>
                </a:solidFill>
                <a:latin typeface="Dasa Sans Negrito"/>
                <a:ea typeface="Dasa Sans Negrito"/>
                <a:cs typeface="Dasa Sans Negrito"/>
              </a:rPr>
              <a:t>methyltransferases</a:t>
            </a:r>
            <a:r>
              <a:rPr lang="en-US" sz="1400" dirty="0">
                <a:solidFill>
                  <a:srgbClr val="000E40"/>
                </a:solidFill>
                <a:latin typeface="Dasa Sans Negrito"/>
                <a:ea typeface="Dasa Sans Negrito"/>
                <a:cs typeface="Dasa Sans Negrito"/>
              </a:rPr>
              <a:t> (DNMTS) </a:t>
            </a:r>
          </a:p>
          <a:p>
            <a:pPr indent="-228600" algn="just">
              <a:lnSpc>
                <a:spcPct val="90000"/>
              </a:lnSpc>
              <a:spcAft>
                <a:spcPts val="600"/>
              </a:spcAft>
              <a:buFont typeface="Arial" panose="020B0604020202020204" pitchFamily="34" charset="0"/>
              <a:buChar char="•"/>
            </a:pPr>
            <a:endParaRPr lang="en-US" sz="1400" dirty="0">
              <a:solidFill>
                <a:srgbClr val="000E40"/>
              </a:solidFill>
              <a:latin typeface="Dasa Sans Negrito"/>
              <a:ea typeface="Dasa Sans Negrito"/>
              <a:cs typeface="Dasa Sans Negrito"/>
            </a:endParaRPr>
          </a:p>
          <a:p>
            <a:pPr indent="-228600" algn="just">
              <a:lnSpc>
                <a:spcPct val="90000"/>
              </a:lnSpc>
              <a:spcAft>
                <a:spcPts val="600"/>
              </a:spcAft>
              <a:buFont typeface="Arial" panose="020B0604020202020204" pitchFamily="34" charset="0"/>
              <a:buChar char="•"/>
            </a:pPr>
            <a:r>
              <a:rPr lang="en-US" sz="1400" dirty="0">
                <a:solidFill>
                  <a:srgbClr val="000E40"/>
                </a:solidFill>
                <a:latin typeface="Dasa Sans Negrito"/>
                <a:ea typeface="Dasa Sans Negrito"/>
                <a:cs typeface="Dasa Sans Negrito"/>
              </a:rPr>
              <a:t> Occurs mainly in </a:t>
            </a:r>
            <a:r>
              <a:rPr lang="en-US" sz="1400" dirty="0" err="1">
                <a:solidFill>
                  <a:srgbClr val="000E40"/>
                </a:solidFill>
                <a:latin typeface="Dasa Sans Negrito"/>
                <a:ea typeface="Dasa Sans Negrito"/>
                <a:cs typeface="Dasa Sans Negrito"/>
              </a:rPr>
              <a:t>CpG</a:t>
            </a:r>
            <a:r>
              <a:rPr lang="en-US" sz="1400" dirty="0">
                <a:solidFill>
                  <a:srgbClr val="000E40"/>
                </a:solidFill>
                <a:latin typeface="Dasa Sans Negrito"/>
                <a:ea typeface="Dasa Sans Negrito"/>
                <a:cs typeface="Dasa Sans Negrito"/>
              </a:rPr>
              <a:t> dinucleotides (CPG islands)</a:t>
            </a:r>
          </a:p>
        </p:txBody>
      </p:sp>
      <p:pic>
        <p:nvPicPr>
          <p:cNvPr id="2" name="Imagem 2">
            <a:extLst>
              <a:ext uri="{FF2B5EF4-FFF2-40B4-BE49-F238E27FC236}">
                <a16:creationId xmlns:a16="http://schemas.microsoft.com/office/drawing/2014/main" id="{E652F432-B1F8-13E4-6119-F7604D7BBDD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13210" y="1369395"/>
            <a:ext cx="3050323" cy="2931754"/>
          </a:xfrm>
          <a:prstGeom prst="rect">
            <a:avLst/>
          </a:prstGeom>
        </p:spPr>
      </p:pic>
    </p:spTree>
    <p:extLst>
      <p:ext uri="{BB962C8B-B14F-4D97-AF65-F5344CB8AC3E}">
        <p14:creationId xmlns:p14="http://schemas.microsoft.com/office/powerpoint/2010/main" val="237706095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66E9F2-71E3-3D48-C2BE-CED8B8CEA8FC}"/>
              </a:ext>
            </a:extLst>
          </p:cNvPr>
          <p:cNvSpPr>
            <a:spLocks noGrp="1"/>
          </p:cNvSpPr>
          <p:nvPr>
            <p:ph type="title"/>
          </p:nvPr>
        </p:nvSpPr>
        <p:spPr/>
        <p:txBody>
          <a:bodyPr/>
          <a:lstStyle/>
          <a:p>
            <a:endParaRPr lang="pt-BR"/>
          </a:p>
        </p:txBody>
      </p:sp>
      <p:pic>
        <p:nvPicPr>
          <p:cNvPr id="7" name="Espaço Reservado para Conteúdo 6">
            <a:extLst>
              <a:ext uri="{FF2B5EF4-FFF2-40B4-BE49-F238E27FC236}">
                <a16:creationId xmlns:a16="http://schemas.microsoft.com/office/drawing/2014/main" id="{C391716F-0DF5-BA8A-761A-3BE694968593}"/>
              </a:ext>
            </a:extLst>
          </p:cNvPr>
          <p:cNvPicPr>
            <a:picLocks noGrp="1" noChangeAspect="1"/>
          </p:cNvPicPr>
          <p:nvPr>
            <p:ph idx="1"/>
          </p:nvPr>
        </p:nvPicPr>
        <p:blipFill rotWithShape="1">
          <a:blip r:embed="rId2"/>
          <a:srcRect b="89110"/>
          <a:stretch/>
        </p:blipFill>
        <p:spPr>
          <a:xfrm>
            <a:off x="375038" y="3762113"/>
            <a:ext cx="4195845" cy="232054"/>
          </a:xfrm>
        </p:spPr>
      </p:pic>
      <p:pic>
        <p:nvPicPr>
          <p:cNvPr id="5" name="Imagem 4">
            <a:extLst>
              <a:ext uri="{FF2B5EF4-FFF2-40B4-BE49-F238E27FC236}">
                <a16:creationId xmlns:a16="http://schemas.microsoft.com/office/drawing/2014/main" id="{71011BFF-EF08-363F-C7C9-F38E0F19A991}"/>
              </a:ext>
            </a:extLst>
          </p:cNvPr>
          <p:cNvPicPr>
            <a:picLocks noChangeAspect="1"/>
          </p:cNvPicPr>
          <p:nvPr/>
        </p:nvPicPr>
        <p:blipFill>
          <a:blip r:embed="rId3"/>
          <a:stretch>
            <a:fillRect/>
          </a:stretch>
        </p:blipFill>
        <p:spPr>
          <a:xfrm>
            <a:off x="375038" y="147552"/>
            <a:ext cx="4477932" cy="3614561"/>
          </a:xfrm>
          <a:prstGeom prst="rect">
            <a:avLst/>
          </a:prstGeom>
        </p:spPr>
      </p:pic>
      <p:pic>
        <p:nvPicPr>
          <p:cNvPr id="8" name="Espaço Reservado para Conteúdo 6">
            <a:extLst>
              <a:ext uri="{FF2B5EF4-FFF2-40B4-BE49-F238E27FC236}">
                <a16:creationId xmlns:a16="http://schemas.microsoft.com/office/drawing/2014/main" id="{7FC513F1-6177-D7E4-080E-BB7C4EF88531}"/>
              </a:ext>
            </a:extLst>
          </p:cNvPr>
          <p:cNvPicPr>
            <a:picLocks noChangeAspect="1"/>
          </p:cNvPicPr>
          <p:nvPr/>
        </p:nvPicPr>
        <p:blipFill rotWithShape="1">
          <a:blip r:embed="rId2"/>
          <a:srcRect t="12860" b="15431"/>
          <a:stretch/>
        </p:blipFill>
        <p:spPr>
          <a:xfrm>
            <a:off x="432315" y="3940708"/>
            <a:ext cx="3920680" cy="1427849"/>
          </a:xfrm>
          <a:prstGeom prst="rect">
            <a:avLst/>
          </a:prstGeom>
        </p:spPr>
      </p:pic>
      <p:pic>
        <p:nvPicPr>
          <p:cNvPr id="10" name="Imagem 9">
            <a:extLst>
              <a:ext uri="{FF2B5EF4-FFF2-40B4-BE49-F238E27FC236}">
                <a16:creationId xmlns:a16="http://schemas.microsoft.com/office/drawing/2014/main" id="{707DD71D-B993-B25A-B935-D1A60A8D7A25}"/>
              </a:ext>
            </a:extLst>
          </p:cNvPr>
          <p:cNvPicPr>
            <a:picLocks noChangeAspect="1"/>
          </p:cNvPicPr>
          <p:nvPr/>
        </p:nvPicPr>
        <p:blipFill>
          <a:blip r:embed="rId4"/>
          <a:stretch>
            <a:fillRect/>
          </a:stretch>
        </p:blipFill>
        <p:spPr>
          <a:xfrm>
            <a:off x="5223597" y="201982"/>
            <a:ext cx="3780592" cy="2216210"/>
          </a:xfrm>
          <a:prstGeom prst="rect">
            <a:avLst/>
          </a:prstGeom>
        </p:spPr>
      </p:pic>
      <p:pic>
        <p:nvPicPr>
          <p:cNvPr id="12" name="Imagem 11">
            <a:extLst>
              <a:ext uri="{FF2B5EF4-FFF2-40B4-BE49-F238E27FC236}">
                <a16:creationId xmlns:a16="http://schemas.microsoft.com/office/drawing/2014/main" id="{34187F74-F508-374B-9F6E-9E0E5E54A8A7}"/>
              </a:ext>
            </a:extLst>
          </p:cNvPr>
          <p:cNvPicPr>
            <a:picLocks noChangeAspect="1"/>
          </p:cNvPicPr>
          <p:nvPr/>
        </p:nvPicPr>
        <p:blipFill>
          <a:blip r:embed="rId5"/>
          <a:stretch>
            <a:fillRect/>
          </a:stretch>
        </p:blipFill>
        <p:spPr>
          <a:xfrm>
            <a:off x="5223596" y="2336258"/>
            <a:ext cx="3780592" cy="3164495"/>
          </a:xfrm>
          <a:prstGeom prst="rect">
            <a:avLst/>
          </a:prstGeom>
        </p:spPr>
      </p:pic>
    </p:spTree>
    <p:extLst>
      <p:ext uri="{BB962C8B-B14F-4D97-AF65-F5344CB8AC3E}">
        <p14:creationId xmlns:p14="http://schemas.microsoft.com/office/powerpoint/2010/main" val="2734224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4291705-CF72-D179-B5BC-379F915C3CED}"/>
              </a:ext>
            </a:extLst>
          </p:cNvPr>
          <p:cNvPicPr>
            <a:picLocks noChangeAspect="1"/>
          </p:cNvPicPr>
          <p:nvPr/>
        </p:nvPicPr>
        <p:blipFill>
          <a:blip r:embed="rId2"/>
          <a:stretch>
            <a:fillRect/>
          </a:stretch>
        </p:blipFill>
        <p:spPr>
          <a:xfrm>
            <a:off x="197383" y="366181"/>
            <a:ext cx="9685859" cy="4938188"/>
          </a:xfrm>
          <a:prstGeom prst="rect">
            <a:avLst/>
          </a:prstGeom>
        </p:spPr>
      </p:pic>
    </p:spTree>
    <p:extLst>
      <p:ext uri="{BB962C8B-B14F-4D97-AF65-F5344CB8AC3E}">
        <p14:creationId xmlns:p14="http://schemas.microsoft.com/office/powerpoint/2010/main" val="1258952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9F17626-3E45-0F26-EDB1-EBBF89C5838D}"/>
              </a:ext>
            </a:extLst>
          </p:cNvPr>
          <p:cNvPicPr>
            <a:picLocks noChangeAspect="1"/>
          </p:cNvPicPr>
          <p:nvPr/>
        </p:nvPicPr>
        <p:blipFill>
          <a:blip r:embed="rId2"/>
          <a:stretch>
            <a:fillRect/>
          </a:stretch>
        </p:blipFill>
        <p:spPr>
          <a:xfrm>
            <a:off x="738449" y="389043"/>
            <a:ext cx="8603726" cy="4892464"/>
          </a:xfrm>
          <a:prstGeom prst="rect">
            <a:avLst/>
          </a:prstGeom>
        </p:spPr>
      </p:pic>
    </p:spTree>
    <p:extLst>
      <p:ext uri="{BB962C8B-B14F-4D97-AF65-F5344CB8AC3E}">
        <p14:creationId xmlns:p14="http://schemas.microsoft.com/office/powerpoint/2010/main" val="670133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2" name="CaixaDeTexto 1_0">
            <a:extLst>
              <a:ext uri="{FF2B5EF4-FFF2-40B4-BE49-F238E27FC236}">
                <a16:creationId xmlns:a16="http://schemas.microsoft.com/office/drawing/2014/main" id="{53717745-3BBF-AE3D-4625-E69CBC36D1C6}"/>
              </a:ext>
            </a:extLst>
          </p:cNvPr>
          <p:cNvSpPr/>
          <p:nvPr/>
        </p:nvSpPr>
        <p:spPr>
          <a:xfrm>
            <a:off x="735388" y="462856"/>
            <a:ext cx="8605157"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pt-BR" sz="2400" b="1" spc="-1" dirty="0" err="1">
                <a:solidFill>
                  <a:srgbClr val="000000"/>
                </a:solidFill>
                <a:latin typeface="Arial Black"/>
              </a:rPr>
              <a:t>Integrated</a:t>
            </a:r>
            <a:r>
              <a:rPr lang="pt-BR" sz="2400" b="1" spc="-1" dirty="0">
                <a:solidFill>
                  <a:srgbClr val="000000"/>
                </a:solidFill>
                <a:latin typeface="Arial Black"/>
              </a:rPr>
              <a:t> </a:t>
            </a:r>
            <a:r>
              <a:rPr lang="pt-BR" sz="2400" b="1" spc="-1" dirty="0" err="1">
                <a:solidFill>
                  <a:srgbClr val="000000"/>
                </a:solidFill>
                <a:latin typeface="Arial Black"/>
              </a:rPr>
              <a:t>Diagnosis</a:t>
            </a:r>
            <a:endParaRPr lang="pt-BR" dirty="0">
              <a:solidFill>
                <a:srgbClr val="000000"/>
              </a:solidFill>
            </a:endParaRPr>
          </a:p>
        </p:txBody>
      </p:sp>
      <p:sp>
        <p:nvSpPr>
          <p:cNvPr id="3" name="CaixaDeTexto 2_0">
            <a:extLst>
              <a:ext uri="{FF2B5EF4-FFF2-40B4-BE49-F238E27FC236}">
                <a16:creationId xmlns:a16="http://schemas.microsoft.com/office/drawing/2014/main" id="{428B9169-516E-8635-A25D-27FA89F33885}"/>
              </a:ext>
            </a:extLst>
          </p:cNvPr>
          <p:cNvSpPr/>
          <p:nvPr/>
        </p:nvSpPr>
        <p:spPr>
          <a:xfrm>
            <a:off x="324829" y="1793386"/>
            <a:ext cx="9426277"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750" indent="-285750" algn="just">
              <a:buFont typeface="Arial" panose="020B0604020202020204" pitchFamily="34" charset="0"/>
              <a:buChar char="•"/>
            </a:pPr>
            <a:r>
              <a:rPr lang="pt-BR" sz="2000" b="1" spc="-1" dirty="0" err="1">
                <a:solidFill>
                  <a:srgbClr val="000000"/>
                </a:solidFill>
                <a:latin typeface="Arial"/>
              </a:rPr>
              <a:t>Integrated</a:t>
            </a:r>
            <a:r>
              <a:rPr lang="pt-BR" sz="2000" b="1" spc="-1" dirty="0">
                <a:solidFill>
                  <a:srgbClr val="000000"/>
                </a:solidFill>
                <a:latin typeface="Arial"/>
              </a:rPr>
              <a:t> </a:t>
            </a:r>
            <a:r>
              <a:rPr lang="pt-BR" sz="2000" b="1" spc="-1" dirty="0" err="1">
                <a:solidFill>
                  <a:srgbClr val="000000"/>
                </a:solidFill>
                <a:latin typeface="Arial"/>
              </a:rPr>
              <a:t>diagnosis</a:t>
            </a:r>
            <a:r>
              <a:rPr lang="pt-BR" sz="2000" b="1" spc="-1" dirty="0">
                <a:solidFill>
                  <a:srgbClr val="000000"/>
                </a:solidFill>
                <a:latin typeface="Arial"/>
              </a:rPr>
              <a:t>: </a:t>
            </a:r>
            <a:r>
              <a:rPr lang="pt-BR" sz="2000" spc="-1" dirty="0" err="1">
                <a:solidFill>
                  <a:srgbClr val="000000"/>
                </a:solidFill>
                <a:latin typeface="Arial"/>
              </a:rPr>
              <a:t>Mesenchymal</a:t>
            </a:r>
            <a:r>
              <a:rPr lang="pt-BR" sz="2000" spc="-1" dirty="0">
                <a:solidFill>
                  <a:srgbClr val="000000"/>
                </a:solidFill>
                <a:latin typeface="Arial"/>
              </a:rPr>
              <a:t> </a:t>
            </a:r>
            <a:r>
              <a:rPr lang="pt-BR" sz="2000" spc="-1" dirty="0" err="1">
                <a:solidFill>
                  <a:srgbClr val="000000"/>
                </a:solidFill>
                <a:latin typeface="Arial"/>
              </a:rPr>
              <a:t>Chondrosarcoma</a:t>
            </a:r>
            <a:r>
              <a:rPr lang="pt-BR" sz="2000" spc="-1" dirty="0">
                <a:solidFill>
                  <a:srgbClr val="000000"/>
                </a:solidFill>
                <a:latin typeface="Arial"/>
              </a:rPr>
              <a:t>.</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err="1">
                <a:solidFill>
                  <a:srgbClr val="000000"/>
                </a:solidFill>
                <a:latin typeface="Arial"/>
              </a:rPr>
              <a:t>Histopathological</a:t>
            </a:r>
            <a:r>
              <a:rPr lang="pt-BR" sz="2000" b="1" spc="-1" dirty="0">
                <a:solidFill>
                  <a:srgbClr val="000000"/>
                </a:solidFill>
                <a:latin typeface="Arial"/>
              </a:rPr>
              <a:t> </a:t>
            </a:r>
            <a:r>
              <a:rPr lang="pt-BR" sz="2000" b="1" spc="-1" dirty="0" err="1">
                <a:solidFill>
                  <a:srgbClr val="000000"/>
                </a:solidFill>
                <a:latin typeface="Arial"/>
              </a:rPr>
              <a:t>classification</a:t>
            </a:r>
            <a:r>
              <a:rPr lang="pt-BR" sz="2000" b="1" spc="-1" dirty="0">
                <a:solidFill>
                  <a:srgbClr val="000000"/>
                </a:solidFill>
                <a:latin typeface="Arial"/>
              </a:rPr>
              <a:t>: </a:t>
            </a:r>
            <a:r>
              <a:rPr lang="pt-BR" sz="2000" spc="-1" dirty="0" err="1">
                <a:solidFill>
                  <a:srgbClr val="000000"/>
                </a:solidFill>
                <a:latin typeface="Arial"/>
              </a:rPr>
              <a:t>Small</a:t>
            </a:r>
            <a:r>
              <a:rPr lang="pt-BR" sz="2000" spc="-1" dirty="0">
                <a:solidFill>
                  <a:srgbClr val="000000"/>
                </a:solidFill>
                <a:latin typeface="Arial"/>
              </a:rPr>
              <a:t> Blue Round </a:t>
            </a:r>
            <a:r>
              <a:rPr lang="pt-BR" sz="2000" spc="-1" dirty="0" err="1">
                <a:solidFill>
                  <a:srgbClr val="000000"/>
                </a:solidFill>
                <a:latin typeface="Arial"/>
              </a:rPr>
              <a:t>Cell</a:t>
            </a:r>
            <a:r>
              <a:rPr lang="pt-BR" sz="2000" spc="-1" dirty="0">
                <a:solidFill>
                  <a:srgbClr val="000000"/>
                </a:solidFill>
                <a:latin typeface="Arial"/>
              </a:rPr>
              <a:t> Tumor.</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a:solidFill>
                  <a:srgbClr val="000000"/>
                </a:solidFill>
                <a:latin typeface="Arial"/>
              </a:rPr>
              <a:t>WHO grade: </a:t>
            </a:r>
            <a:r>
              <a:rPr lang="pt-BR" sz="2000" spc="-1" dirty="0">
                <a:solidFill>
                  <a:srgbClr val="000000"/>
                </a:solidFill>
                <a:latin typeface="Arial"/>
              </a:rPr>
              <a:t>High grade.</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a:solidFill>
                  <a:srgbClr val="000000"/>
                </a:solidFill>
                <a:latin typeface="Arial"/>
              </a:rPr>
              <a:t>Molecular </a:t>
            </a:r>
            <a:r>
              <a:rPr lang="pt-BR" sz="2000" b="1" spc="-1" dirty="0" err="1">
                <a:solidFill>
                  <a:srgbClr val="000000"/>
                </a:solidFill>
                <a:latin typeface="Arial"/>
              </a:rPr>
              <a:t>findings</a:t>
            </a:r>
            <a:r>
              <a:rPr lang="pt-BR" sz="2000" b="1" spc="-1" dirty="0">
                <a:solidFill>
                  <a:srgbClr val="000000"/>
                </a:solidFill>
                <a:latin typeface="Arial"/>
              </a:rPr>
              <a:t>: </a:t>
            </a:r>
            <a:r>
              <a:rPr lang="pt-BR" sz="2000" spc="-1" dirty="0" err="1">
                <a:solidFill>
                  <a:srgbClr val="000000"/>
                </a:solidFill>
                <a:latin typeface="Arial"/>
              </a:rPr>
              <a:t>Methylation</a:t>
            </a:r>
            <a:r>
              <a:rPr lang="pt-BR" sz="2000" spc="-1" dirty="0">
                <a:solidFill>
                  <a:srgbClr val="000000"/>
                </a:solidFill>
                <a:latin typeface="Arial"/>
              </a:rPr>
              <a:t> </a:t>
            </a:r>
            <a:r>
              <a:rPr lang="pt-BR" sz="2000" spc="-1" dirty="0" err="1">
                <a:solidFill>
                  <a:srgbClr val="000000"/>
                </a:solidFill>
                <a:latin typeface="Arial"/>
              </a:rPr>
              <a:t>class</a:t>
            </a:r>
            <a:r>
              <a:rPr lang="pt-BR" sz="2000" spc="-1" dirty="0">
                <a:solidFill>
                  <a:srgbClr val="000000"/>
                </a:solidFill>
                <a:latin typeface="Arial"/>
              </a:rPr>
              <a:t> </a:t>
            </a:r>
            <a:r>
              <a:rPr lang="pt-BR" sz="2000" spc="-1" dirty="0" err="1">
                <a:solidFill>
                  <a:srgbClr val="000000"/>
                </a:solidFill>
                <a:latin typeface="Arial"/>
              </a:rPr>
              <a:t>Mesenchymal</a:t>
            </a:r>
            <a:r>
              <a:rPr lang="pt-BR" sz="2000" spc="-1" dirty="0">
                <a:solidFill>
                  <a:srgbClr val="000000"/>
                </a:solidFill>
                <a:latin typeface="Arial"/>
              </a:rPr>
              <a:t> </a:t>
            </a:r>
            <a:r>
              <a:rPr lang="pt-BR" sz="2000" spc="-1" dirty="0" err="1">
                <a:solidFill>
                  <a:srgbClr val="000000"/>
                </a:solidFill>
                <a:latin typeface="Arial"/>
              </a:rPr>
              <a:t>Chondrosarcoma</a:t>
            </a:r>
            <a:r>
              <a:rPr lang="pt-BR" sz="2000" spc="-1" dirty="0">
                <a:solidFill>
                  <a:srgbClr val="000000"/>
                </a:solidFill>
                <a:latin typeface="Arial"/>
              </a:rPr>
              <a:t> (</a:t>
            </a:r>
            <a:r>
              <a:rPr lang="pt-BR" sz="2000" spc="-1" dirty="0" err="1">
                <a:solidFill>
                  <a:srgbClr val="000000"/>
                </a:solidFill>
                <a:latin typeface="Arial"/>
              </a:rPr>
              <a:t>calibrated</a:t>
            </a:r>
            <a:r>
              <a:rPr lang="pt-BR" sz="2000" spc="-1" dirty="0">
                <a:solidFill>
                  <a:srgbClr val="000000"/>
                </a:solidFill>
                <a:latin typeface="Arial"/>
              </a:rPr>
              <a:t> score 0,99), flat CNV profile.</a:t>
            </a:r>
            <a:endParaRPr lang="pt-BR" sz="2000" spc="-1" dirty="0">
              <a:solidFill>
                <a:srgbClr val="000000"/>
              </a:solidFill>
            </a:endParaRPr>
          </a:p>
          <a:p>
            <a:pPr marL="285750" indent="-285750" algn="just">
              <a:buFont typeface="Arial" panose="020B0604020202020204" pitchFamily="34" charset="0"/>
              <a:buChar char="•"/>
            </a:pPr>
            <a:endParaRPr lang="pt-BR" sz="2000" spc="-1" dirty="0"/>
          </a:p>
        </p:txBody>
      </p:sp>
    </p:spTree>
    <p:extLst>
      <p:ext uri="{BB962C8B-B14F-4D97-AF65-F5344CB8AC3E}">
        <p14:creationId xmlns:p14="http://schemas.microsoft.com/office/powerpoint/2010/main" val="2508034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8321AF8-B0DD-ABBE-40A7-22D4B63BE722}"/>
              </a:ext>
            </a:extLst>
          </p:cNvPr>
          <p:cNvPicPr>
            <a:picLocks noChangeAspect="1"/>
          </p:cNvPicPr>
          <p:nvPr/>
        </p:nvPicPr>
        <p:blipFill>
          <a:blip r:embed="rId2"/>
          <a:stretch>
            <a:fillRect/>
          </a:stretch>
        </p:blipFill>
        <p:spPr>
          <a:xfrm>
            <a:off x="1266243" y="639818"/>
            <a:ext cx="7548137" cy="4200774"/>
          </a:xfrm>
          <a:prstGeom prst="rect">
            <a:avLst/>
          </a:prstGeom>
        </p:spPr>
      </p:pic>
    </p:spTree>
    <p:extLst>
      <p:ext uri="{BB962C8B-B14F-4D97-AF65-F5344CB8AC3E}">
        <p14:creationId xmlns:p14="http://schemas.microsoft.com/office/powerpoint/2010/main" val="3047285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4" name="Google Shape;104;p16"/>
          <p:cNvSpPr txBox="1"/>
          <p:nvPr/>
        </p:nvSpPr>
        <p:spPr>
          <a:xfrm>
            <a:off x="591598" y="1228676"/>
            <a:ext cx="4176345" cy="3893252"/>
          </a:xfrm>
          <a:prstGeom prst="rect">
            <a:avLst/>
          </a:prstGeom>
          <a:noFill/>
          <a:ln>
            <a:noFill/>
          </a:ln>
        </p:spPr>
        <p:txBody>
          <a:bodyPr spcFirstLastPara="1" wrap="square" lIns="75593" tIns="37786" rIns="75593" bIns="37786" anchor="t" anchorCtr="0">
            <a:spAutoFit/>
          </a:bodyPr>
          <a:lstStyle/>
          <a:p>
            <a:pPr defTabSz="1006572"/>
            <a:r>
              <a:rPr lang="pt-BR" sz="2646" b="1" dirty="0">
                <a:latin typeface="Arial"/>
              </a:rPr>
              <a:t>Case 4</a:t>
            </a:r>
            <a:endParaRPr sz="1158" dirty="0">
              <a:latin typeface="Arial"/>
            </a:endParaRPr>
          </a:p>
          <a:p>
            <a:pPr defTabSz="1006572"/>
            <a:endParaRPr sz="1984" b="1" dirty="0">
              <a:latin typeface="Arial"/>
            </a:endParaRPr>
          </a:p>
          <a:p>
            <a:pPr marL="283510" indent="-283510" algn="just" defTabSz="1006572">
              <a:buClr>
                <a:srgbClr val="3D2F87"/>
              </a:buClr>
              <a:buSzPts val="2400"/>
              <a:buFont typeface="Courier New"/>
              <a:buChar char="o"/>
            </a:pPr>
            <a:r>
              <a:rPr lang="en-US" sz="1984" b="1" dirty="0">
                <a:latin typeface="Arial"/>
              </a:rPr>
              <a:t>Male</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14-year-old</a:t>
            </a:r>
          </a:p>
          <a:p>
            <a:pPr algn="just" defTabSz="1006572">
              <a:buClr>
                <a:srgbClr val="3D2F87"/>
              </a:buClr>
              <a:buSzPts val="2400"/>
            </a:pPr>
            <a:endParaRPr lang="en-US" sz="1984" b="1" dirty="0">
              <a:latin typeface="Arial"/>
            </a:endParaRP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pt-BR" sz="1158" dirty="0">
              <a:latin typeface="Arial"/>
            </a:endParaRPr>
          </a:p>
          <a:p>
            <a:pPr marL="283510" indent="-157505" algn="just" defTabSz="1006572">
              <a:buSzPts val="2400"/>
            </a:pPr>
            <a:endParaRPr lang="pt-BR" sz="1984" b="1" dirty="0">
              <a:latin typeface="Arial"/>
            </a:endParaRPr>
          </a:p>
          <a:p>
            <a:pPr algn="just" defTabSz="1006572">
              <a:buClr>
                <a:srgbClr val="3D2F87"/>
              </a:buClr>
              <a:buSzPts val="2400"/>
            </a:pPr>
            <a:endParaRPr lang="pt-BR" sz="1158" dirty="0">
              <a:latin typeface="Arial"/>
            </a:endParaRPr>
          </a:p>
        </p:txBody>
      </p:sp>
    </p:spTree>
    <p:extLst>
      <p:ext uri="{BB962C8B-B14F-4D97-AF65-F5344CB8AC3E}">
        <p14:creationId xmlns:p14="http://schemas.microsoft.com/office/powerpoint/2010/main" val="3320638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pic>
        <p:nvPicPr>
          <p:cNvPr id="3" name="Imagem 2">
            <a:extLst>
              <a:ext uri="{FF2B5EF4-FFF2-40B4-BE49-F238E27FC236}">
                <a16:creationId xmlns:a16="http://schemas.microsoft.com/office/drawing/2014/main" id="{45A0C874-E598-F7B2-0C31-CF7EC9E6398A}"/>
              </a:ext>
            </a:extLst>
          </p:cNvPr>
          <p:cNvPicPr>
            <a:picLocks noChangeAspect="1"/>
          </p:cNvPicPr>
          <p:nvPr/>
        </p:nvPicPr>
        <p:blipFill>
          <a:blip r:embed="rId3"/>
          <a:stretch>
            <a:fillRect/>
          </a:stretch>
        </p:blipFill>
        <p:spPr>
          <a:xfrm>
            <a:off x="1713122" y="560993"/>
            <a:ext cx="6654380" cy="4548564"/>
          </a:xfrm>
          <a:prstGeom prst="rect">
            <a:avLst/>
          </a:prstGeom>
        </p:spPr>
      </p:pic>
    </p:spTree>
    <p:extLst>
      <p:ext uri="{BB962C8B-B14F-4D97-AF65-F5344CB8AC3E}">
        <p14:creationId xmlns:p14="http://schemas.microsoft.com/office/powerpoint/2010/main" val="2451258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pic>
        <p:nvPicPr>
          <p:cNvPr id="4" name="Imagem 3">
            <a:extLst>
              <a:ext uri="{FF2B5EF4-FFF2-40B4-BE49-F238E27FC236}">
                <a16:creationId xmlns:a16="http://schemas.microsoft.com/office/drawing/2014/main" id="{3645B22D-3B57-5892-52E9-2C2992E9B6AB}"/>
              </a:ext>
            </a:extLst>
          </p:cNvPr>
          <p:cNvPicPr>
            <a:picLocks noChangeAspect="1"/>
          </p:cNvPicPr>
          <p:nvPr/>
        </p:nvPicPr>
        <p:blipFill>
          <a:blip r:embed="rId3"/>
          <a:stretch>
            <a:fillRect/>
          </a:stretch>
        </p:blipFill>
        <p:spPr>
          <a:xfrm>
            <a:off x="1298568" y="175664"/>
            <a:ext cx="7483488" cy="5319221"/>
          </a:xfrm>
          <a:prstGeom prst="rect">
            <a:avLst/>
          </a:prstGeom>
        </p:spPr>
      </p:pic>
    </p:spTree>
    <p:extLst>
      <p:ext uri="{BB962C8B-B14F-4D97-AF65-F5344CB8AC3E}">
        <p14:creationId xmlns:p14="http://schemas.microsoft.com/office/powerpoint/2010/main" val="2647502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8C89E2D2-F5D7-422B-1A01-DF4732007ECB}"/>
              </a:ext>
            </a:extLst>
          </p:cNvPr>
          <p:cNvPicPr>
            <a:picLocks noChangeAspect="1"/>
          </p:cNvPicPr>
          <p:nvPr/>
        </p:nvPicPr>
        <p:blipFill>
          <a:blip r:embed="rId2"/>
          <a:stretch>
            <a:fillRect/>
          </a:stretch>
        </p:blipFill>
        <p:spPr>
          <a:xfrm>
            <a:off x="822277" y="84216"/>
            <a:ext cx="8436071" cy="5502117"/>
          </a:xfrm>
          <a:prstGeom prst="rect">
            <a:avLst/>
          </a:prstGeom>
        </p:spPr>
      </p:pic>
    </p:spTree>
    <p:extLst>
      <p:ext uri="{BB962C8B-B14F-4D97-AF65-F5344CB8AC3E}">
        <p14:creationId xmlns:p14="http://schemas.microsoft.com/office/powerpoint/2010/main" val="27896839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D2ED14B7-AAA4-B2E9-0CF9-316124F9BB9F}"/>
              </a:ext>
            </a:extLst>
          </p:cNvPr>
          <p:cNvPicPr>
            <a:picLocks noChangeAspect="1"/>
          </p:cNvPicPr>
          <p:nvPr/>
        </p:nvPicPr>
        <p:blipFill>
          <a:blip r:embed="rId2"/>
          <a:stretch>
            <a:fillRect/>
          </a:stretch>
        </p:blipFill>
        <p:spPr>
          <a:xfrm>
            <a:off x="0" y="812444"/>
            <a:ext cx="10080625" cy="4045661"/>
          </a:xfrm>
          <a:prstGeom prst="rect">
            <a:avLst/>
          </a:prstGeom>
        </p:spPr>
      </p:pic>
      <p:sp>
        <p:nvSpPr>
          <p:cNvPr id="6" name="CaixaDeTexto 1_0">
            <a:extLst>
              <a:ext uri="{FF2B5EF4-FFF2-40B4-BE49-F238E27FC236}">
                <a16:creationId xmlns:a16="http://schemas.microsoft.com/office/drawing/2014/main" id="{86F4664A-B3A0-28DD-526C-CFE483A8E374}"/>
              </a:ext>
            </a:extLst>
          </p:cNvPr>
          <p:cNvSpPr/>
          <p:nvPr/>
        </p:nvSpPr>
        <p:spPr>
          <a:xfrm>
            <a:off x="737733" y="352233"/>
            <a:ext cx="8605157"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pt-BR" sz="2400" b="1" spc="-1" dirty="0">
                <a:solidFill>
                  <a:srgbClr val="000000"/>
                </a:solidFill>
                <a:latin typeface="Arial Black"/>
              </a:rPr>
              <a:t>NGS </a:t>
            </a:r>
            <a:r>
              <a:rPr lang="pt-BR" sz="2400" b="1" spc="-1" dirty="0" err="1">
                <a:solidFill>
                  <a:srgbClr val="000000"/>
                </a:solidFill>
                <a:latin typeface="Arial Black"/>
              </a:rPr>
              <a:t>panel</a:t>
            </a:r>
            <a:endParaRPr lang="pt-BR" dirty="0">
              <a:solidFill>
                <a:srgbClr val="000000"/>
              </a:solidFill>
            </a:endParaRPr>
          </a:p>
        </p:txBody>
      </p:sp>
    </p:spTree>
    <p:extLst>
      <p:ext uri="{BB962C8B-B14F-4D97-AF65-F5344CB8AC3E}">
        <p14:creationId xmlns:p14="http://schemas.microsoft.com/office/powerpoint/2010/main" val="4190665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3950FBA-9A23-CFBD-1D3B-198D959CBC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327" y="1189602"/>
            <a:ext cx="7955969" cy="4480948"/>
          </a:xfrm>
          <a:prstGeom prst="rect">
            <a:avLst/>
          </a:prstGeom>
        </p:spPr>
      </p:pic>
      <p:sp>
        <p:nvSpPr>
          <p:cNvPr id="5" name="CaixaDeTexto 4">
            <a:extLst>
              <a:ext uri="{FF2B5EF4-FFF2-40B4-BE49-F238E27FC236}">
                <a16:creationId xmlns:a16="http://schemas.microsoft.com/office/drawing/2014/main" id="{D0AEB7AD-B00E-7993-7DD5-5A70D1C7728A}"/>
              </a:ext>
            </a:extLst>
          </p:cNvPr>
          <p:cNvSpPr txBox="1"/>
          <p:nvPr/>
        </p:nvSpPr>
        <p:spPr>
          <a:xfrm>
            <a:off x="2519589" y="227413"/>
            <a:ext cx="5041446" cy="1077218"/>
          </a:xfrm>
          <a:prstGeom prst="rect">
            <a:avLst/>
          </a:prstGeom>
          <a:noFill/>
        </p:spPr>
        <p:txBody>
          <a:bodyPr wrap="square">
            <a:spAutoFit/>
          </a:bodyPr>
          <a:lstStyle/>
          <a:p>
            <a:pPr algn="ctr"/>
            <a:r>
              <a:rPr lang="en-US" sz="3200" b="1" dirty="0">
                <a:solidFill>
                  <a:srgbClr val="000E40"/>
                </a:solidFill>
                <a:latin typeface="Dasa Sans Negrito"/>
                <a:ea typeface="Dasa Sans Negrito"/>
                <a:cs typeface="Dasa Sans Negrito"/>
              </a:rPr>
              <a:t>Cell types and methylated genes</a:t>
            </a:r>
            <a:endParaRPr lang="pt-BR" sz="3200" b="1" dirty="0">
              <a:solidFill>
                <a:srgbClr val="000E40"/>
              </a:solidFill>
              <a:latin typeface="Dasa Sans Negrito"/>
              <a:ea typeface="Dasa Sans Negrito"/>
              <a:cs typeface="Dasa Sans Negrito"/>
            </a:endParaRPr>
          </a:p>
        </p:txBody>
      </p:sp>
    </p:spTree>
    <p:extLst>
      <p:ext uri="{BB962C8B-B14F-4D97-AF65-F5344CB8AC3E}">
        <p14:creationId xmlns:p14="http://schemas.microsoft.com/office/powerpoint/2010/main" val="66909111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9023096E-1D9D-AFF4-33AC-C74539159D19}"/>
              </a:ext>
            </a:extLst>
          </p:cNvPr>
          <p:cNvPicPr>
            <a:picLocks noChangeAspect="1"/>
          </p:cNvPicPr>
          <p:nvPr/>
        </p:nvPicPr>
        <p:blipFill>
          <a:blip r:embed="rId2"/>
          <a:stretch>
            <a:fillRect/>
          </a:stretch>
        </p:blipFill>
        <p:spPr>
          <a:xfrm>
            <a:off x="159279" y="362370"/>
            <a:ext cx="9762066" cy="4945809"/>
          </a:xfrm>
          <a:prstGeom prst="rect">
            <a:avLst/>
          </a:prstGeom>
        </p:spPr>
      </p:pic>
    </p:spTree>
    <p:extLst>
      <p:ext uri="{BB962C8B-B14F-4D97-AF65-F5344CB8AC3E}">
        <p14:creationId xmlns:p14="http://schemas.microsoft.com/office/powerpoint/2010/main" val="122977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A720FF0-6350-BE32-E397-885B92BF0AE3}"/>
              </a:ext>
            </a:extLst>
          </p:cNvPr>
          <p:cNvPicPr>
            <a:picLocks noChangeAspect="1"/>
          </p:cNvPicPr>
          <p:nvPr/>
        </p:nvPicPr>
        <p:blipFill>
          <a:blip r:embed="rId2"/>
          <a:stretch>
            <a:fillRect/>
          </a:stretch>
        </p:blipFill>
        <p:spPr>
          <a:xfrm>
            <a:off x="666053" y="408094"/>
            <a:ext cx="8748518" cy="4854361"/>
          </a:xfrm>
          <a:prstGeom prst="rect">
            <a:avLst/>
          </a:prstGeom>
        </p:spPr>
      </p:pic>
    </p:spTree>
    <p:extLst>
      <p:ext uri="{BB962C8B-B14F-4D97-AF65-F5344CB8AC3E}">
        <p14:creationId xmlns:p14="http://schemas.microsoft.com/office/powerpoint/2010/main" val="42880449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2" name="CaixaDeTexto 1_0">
            <a:extLst>
              <a:ext uri="{FF2B5EF4-FFF2-40B4-BE49-F238E27FC236}">
                <a16:creationId xmlns:a16="http://schemas.microsoft.com/office/drawing/2014/main" id="{53717745-3BBF-AE3D-4625-E69CBC36D1C6}"/>
              </a:ext>
            </a:extLst>
          </p:cNvPr>
          <p:cNvSpPr/>
          <p:nvPr/>
        </p:nvSpPr>
        <p:spPr>
          <a:xfrm>
            <a:off x="735388" y="462856"/>
            <a:ext cx="8605157"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pt-BR" sz="2400" b="1" spc="-1" dirty="0" err="1">
                <a:solidFill>
                  <a:srgbClr val="000000"/>
                </a:solidFill>
                <a:latin typeface="Arial Black"/>
              </a:rPr>
              <a:t>Integrated</a:t>
            </a:r>
            <a:r>
              <a:rPr lang="pt-BR" sz="2400" b="1" spc="-1" dirty="0">
                <a:solidFill>
                  <a:srgbClr val="000000"/>
                </a:solidFill>
                <a:latin typeface="Arial Black"/>
              </a:rPr>
              <a:t> </a:t>
            </a:r>
            <a:r>
              <a:rPr lang="pt-BR" sz="2400" b="1" spc="-1" dirty="0" err="1">
                <a:solidFill>
                  <a:srgbClr val="000000"/>
                </a:solidFill>
                <a:latin typeface="Arial Black"/>
              </a:rPr>
              <a:t>Diagnosis</a:t>
            </a:r>
            <a:endParaRPr lang="pt-BR" dirty="0">
              <a:solidFill>
                <a:srgbClr val="000000"/>
              </a:solidFill>
            </a:endParaRPr>
          </a:p>
        </p:txBody>
      </p:sp>
      <p:sp>
        <p:nvSpPr>
          <p:cNvPr id="3" name="CaixaDeTexto 2_0">
            <a:extLst>
              <a:ext uri="{FF2B5EF4-FFF2-40B4-BE49-F238E27FC236}">
                <a16:creationId xmlns:a16="http://schemas.microsoft.com/office/drawing/2014/main" id="{428B9169-516E-8635-A25D-27FA89F33885}"/>
              </a:ext>
            </a:extLst>
          </p:cNvPr>
          <p:cNvSpPr/>
          <p:nvPr/>
        </p:nvSpPr>
        <p:spPr>
          <a:xfrm>
            <a:off x="324829" y="1793386"/>
            <a:ext cx="9426277"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750" indent="-285750" algn="just">
              <a:buFont typeface="Arial" panose="020B0604020202020204" pitchFamily="34" charset="0"/>
              <a:buChar char="•"/>
            </a:pPr>
            <a:r>
              <a:rPr lang="pt-BR" sz="2000" b="1" spc="-1" dirty="0" err="1">
                <a:solidFill>
                  <a:srgbClr val="000000"/>
                </a:solidFill>
                <a:latin typeface="Arial"/>
              </a:rPr>
              <a:t>Integrated</a:t>
            </a:r>
            <a:r>
              <a:rPr lang="pt-BR" sz="2000" b="1" spc="-1" dirty="0">
                <a:solidFill>
                  <a:srgbClr val="000000"/>
                </a:solidFill>
                <a:latin typeface="Arial"/>
              </a:rPr>
              <a:t> </a:t>
            </a:r>
            <a:r>
              <a:rPr lang="pt-BR" sz="2000" b="1" spc="-1" dirty="0" err="1">
                <a:solidFill>
                  <a:srgbClr val="000000"/>
                </a:solidFill>
                <a:latin typeface="Arial"/>
              </a:rPr>
              <a:t>diagnosis</a:t>
            </a:r>
            <a:r>
              <a:rPr lang="pt-BR" sz="2000" b="1" spc="-1" dirty="0">
                <a:solidFill>
                  <a:srgbClr val="000000"/>
                </a:solidFill>
                <a:latin typeface="Arial"/>
              </a:rPr>
              <a:t>: </a:t>
            </a:r>
            <a:r>
              <a:rPr lang="pt-BR" sz="2000" spc="-1" dirty="0">
                <a:solidFill>
                  <a:srgbClr val="000000"/>
                </a:solidFill>
                <a:latin typeface="Arial"/>
              </a:rPr>
              <a:t>High grade </a:t>
            </a:r>
            <a:r>
              <a:rPr lang="pt-BR" sz="2000" spc="-1" dirty="0" err="1">
                <a:solidFill>
                  <a:srgbClr val="000000"/>
                </a:solidFill>
                <a:latin typeface="Arial"/>
              </a:rPr>
              <a:t>conventional</a:t>
            </a:r>
            <a:r>
              <a:rPr lang="pt-BR" sz="2000" spc="-1" dirty="0">
                <a:solidFill>
                  <a:srgbClr val="000000"/>
                </a:solidFill>
                <a:latin typeface="Arial"/>
              </a:rPr>
              <a:t> Osteosarcoma, </a:t>
            </a:r>
            <a:r>
              <a:rPr lang="pt-BR" sz="2000" spc="-1" dirty="0" err="1">
                <a:solidFill>
                  <a:srgbClr val="000000"/>
                </a:solidFill>
                <a:latin typeface="Arial"/>
              </a:rPr>
              <a:t>metastatic</a:t>
            </a:r>
            <a:r>
              <a:rPr lang="pt-BR" sz="2000" spc="-1" dirty="0">
                <a:solidFill>
                  <a:srgbClr val="000000"/>
                </a:solidFill>
                <a:latin typeface="Arial"/>
              </a:rPr>
              <a:t>.</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err="1">
                <a:solidFill>
                  <a:srgbClr val="000000"/>
                </a:solidFill>
                <a:latin typeface="Arial"/>
              </a:rPr>
              <a:t>Histopathological</a:t>
            </a:r>
            <a:r>
              <a:rPr lang="pt-BR" sz="2000" b="1" spc="-1" dirty="0">
                <a:solidFill>
                  <a:srgbClr val="000000"/>
                </a:solidFill>
                <a:latin typeface="Arial"/>
              </a:rPr>
              <a:t> </a:t>
            </a:r>
            <a:r>
              <a:rPr lang="pt-BR" sz="2000" b="1" spc="-1" dirty="0" err="1">
                <a:solidFill>
                  <a:srgbClr val="000000"/>
                </a:solidFill>
                <a:latin typeface="Arial"/>
              </a:rPr>
              <a:t>classification</a:t>
            </a:r>
            <a:r>
              <a:rPr lang="pt-BR" sz="2000" b="1" spc="-1" dirty="0">
                <a:solidFill>
                  <a:srgbClr val="000000"/>
                </a:solidFill>
                <a:latin typeface="Arial"/>
              </a:rPr>
              <a:t>: </a:t>
            </a:r>
            <a:r>
              <a:rPr lang="pt-BR" sz="2000" spc="-1" dirty="0">
                <a:solidFill>
                  <a:srgbClr val="000000"/>
                </a:solidFill>
                <a:latin typeface="Arial"/>
              </a:rPr>
              <a:t>Sarcoma.</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a:solidFill>
                  <a:srgbClr val="000000"/>
                </a:solidFill>
                <a:latin typeface="Arial"/>
              </a:rPr>
              <a:t>WHO grade: </a:t>
            </a:r>
            <a:r>
              <a:rPr lang="pt-BR" sz="2000" spc="-1" dirty="0">
                <a:solidFill>
                  <a:srgbClr val="000000"/>
                </a:solidFill>
                <a:latin typeface="Arial"/>
              </a:rPr>
              <a:t>High grade.</a:t>
            </a:r>
          </a:p>
          <a:p>
            <a:pPr marL="285750" indent="-285750" algn="just">
              <a:buFont typeface="Arial" panose="020B0604020202020204" pitchFamily="34" charset="0"/>
              <a:buChar char="•"/>
            </a:pPr>
            <a:endParaRPr lang="pt-BR" sz="2000" spc="-1" dirty="0">
              <a:solidFill>
                <a:srgbClr val="000000"/>
              </a:solidFill>
              <a:latin typeface="Arial"/>
            </a:endParaRPr>
          </a:p>
          <a:p>
            <a:pPr marL="285750" indent="-285750" algn="just">
              <a:buFont typeface="Arial" panose="020B0604020202020204" pitchFamily="34" charset="0"/>
              <a:buChar char="•"/>
            </a:pPr>
            <a:r>
              <a:rPr lang="pt-BR" sz="2000" b="1" spc="-1" dirty="0">
                <a:solidFill>
                  <a:srgbClr val="000000"/>
                </a:solidFill>
                <a:latin typeface="Arial"/>
              </a:rPr>
              <a:t>Molecular </a:t>
            </a:r>
            <a:r>
              <a:rPr lang="pt-BR" sz="2000" b="1" spc="-1" dirty="0" err="1">
                <a:solidFill>
                  <a:srgbClr val="000000"/>
                </a:solidFill>
                <a:latin typeface="Arial"/>
              </a:rPr>
              <a:t>findings</a:t>
            </a:r>
            <a:r>
              <a:rPr lang="pt-BR" sz="2000" b="1" spc="-1" dirty="0">
                <a:solidFill>
                  <a:srgbClr val="000000"/>
                </a:solidFill>
                <a:latin typeface="Arial"/>
              </a:rPr>
              <a:t>: </a:t>
            </a:r>
            <a:r>
              <a:rPr lang="pt-BR" sz="2000" spc="-1" dirty="0" err="1">
                <a:solidFill>
                  <a:srgbClr val="000000"/>
                </a:solidFill>
                <a:latin typeface="Arial"/>
              </a:rPr>
              <a:t>Methylation</a:t>
            </a:r>
            <a:r>
              <a:rPr lang="pt-BR" sz="2000" spc="-1" dirty="0">
                <a:solidFill>
                  <a:srgbClr val="000000"/>
                </a:solidFill>
                <a:latin typeface="Arial"/>
              </a:rPr>
              <a:t> </a:t>
            </a:r>
            <a:r>
              <a:rPr lang="pt-BR" sz="2000" spc="-1" dirty="0" err="1">
                <a:solidFill>
                  <a:srgbClr val="000000"/>
                </a:solidFill>
                <a:latin typeface="Arial"/>
              </a:rPr>
              <a:t>class</a:t>
            </a:r>
            <a:r>
              <a:rPr lang="pt-BR" sz="2000" spc="-1" dirty="0">
                <a:solidFill>
                  <a:srgbClr val="000000"/>
                </a:solidFill>
                <a:latin typeface="Arial"/>
              </a:rPr>
              <a:t> Osteosarcoma (high grade) (</a:t>
            </a:r>
            <a:r>
              <a:rPr lang="pt-BR" sz="2000" spc="-1" dirty="0" err="1">
                <a:solidFill>
                  <a:srgbClr val="000000"/>
                </a:solidFill>
                <a:latin typeface="Arial"/>
              </a:rPr>
              <a:t>calibrated</a:t>
            </a:r>
            <a:r>
              <a:rPr lang="pt-BR" sz="2000" spc="-1" dirty="0">
                <a:solidFill>
                  <a:srgbClr val="000000"/>
                </a:solidFill>
                <a:latin typeface="Arial"/>
              </a:rPr>
              <a:t> score 0,93), </a:t>
            </a:r>
            <a:r>
              <a:rPr lang="pt-BR" sz="2000" spc="-1" dirty="0" err="1">
                <a:solidFill>
                  <a:srgbClr val="000000"/>
                </a:solidFill>
                <a:latin typeface="Arial"/>
              </a:rPr>
              <a:t>aneuploidy</a:t>
            </a:r>
            <a:r>
              <a:rPr lang="pt-BR" sz="2000" spc="-1" dirty="0">
                <a:solidFill>
                  <a:srgbClr val="000000"/>
                </a:solidFill>
                <a:latin typeface="Arial"/>
              </a:rPr>
              <a:t> in CNV profile.</a:t>
            </a:r>
            <a:endParaRPr lang="pt-BR" sz="2000" spc="-1" dirty="0">
              <a:solidFill>
                <a:srgbClr val="000000"/>
              </a:solidFill>
            </a:endParaRPr>
          </a:p>
          <a:p>
            <a:pPr marL="285750" indent="-285750" algn="just">
              <a:buFont typeface="Arial" panose="020B0604020202020204" pitchFamily="34" charset="0"/>
              <a:buChar char="•"/>
            </a:pPr>
            <a:endParaRPr lang="pt-BR" sz="2000" spc="-1" dirty="0"/>
          </a:p>
        </p:txBody>
      </p:sp>
    </p:spTree>
    <p:extLst>
      <p:ext uri="{BB962C8B-B14F-4D97-AF65-F5344CB8AC3E}">
        <p14:creationId xmlns:p14="http://schemas.microsoft.com/office/powerpoint/2010/main" val="17997090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4" name="Google Shape;104;p16"/>
          <p:cNvSpPr txBox="1"/>
          <p:nvPr/>
        </p:nvSpPr>
        <p:spPr>
          <a:xfrm>
            <a:off x="632419" y="1220512"/>
            <a:ext cx="4176345" cy="4503932"/>
          </a:xfrm>
          <a:prstGeom prst="rect">
            <a:avLst/>
          </a:prstGeom>
          <a:noFill/>
          <a:ln>
            <a:noFill/>
          </a:ln>
        </p:spPr>
        <p:txBody>
          <a:bodyPr spcFirstLastPara="1" wrap="square" lIns="75593" tIns="37786" rIns="75593" bIns="37786" anchor="t" anchorCtr="0">
            <a:spAutoFit/>
          </a:bodyPr>
          <a:lstStyle/>
          <a:p>
            <a:pPr defTabSz="1006572"/>
            <a:r>
              <a:rPr lang="pt-BR" sz="2646" b="1" dirty="0">
                <a:latin typeface="Arial"/>
              </a:rPr>
              <a:t>Case 4</a:t>
            </a:r>
            <a:endParaRPr sz="1158" dirty="0">
              <a:latin typeface="Arial"/>
            </a:endParaRPr>
          </a:p>
          <a:p>
            <a:pPr defTabSz="1006572"/>
            <a:endParaRPr sz="1984" b="1" dirty="0">
              <a:latin typeface="Arial"/>
            </a:endParaRPr>
          </a:p>
          <a:p>
            <a:pPr marL="283510" indent="-283510" algn="just" defTabSz="1006572">
              <a:buClr>
                <a:srgbClr val="3D2F87"/>
              </a:buClr>
              <a:buSzPts val="2400"/>
              <a:buFont typeface="Courier New"/>
              <a:buChar char="o"/>
            </a:pPr>
            <a:r>
              <a:rPr lang="en-US" sz="1984" b="1" dirty="0">
                <a:latin typeface="Arial"/>
              </a:rPr>
              <a:t>Male</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14-year-old</a:t>
            </a: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Let’s investigate the history…</a:t>
            </a:r>
          </a:p>
          <a:p>
            <a:pPr algn="just" defTabSz="1006572">
              <a:buClr>
                <a:srgbClr val="3D2F87"/>
              </a:buClr>
              <a:buSzPts val="2400"/>
            </a:pPr>
            <a:endParaRPr lang="en-US" sz="1984" b="1" dirty="0">
              <a:latin typeface="Arial"/>
            </a:endParaRP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pt-BR" sz="1158" dirty="0">
              <a:latin typeface="Arial"/>
            </a:endParaRPr>
          </a:p>
          <a:p>
            <a:pPr marL="283510" indent="-157505" algn="just" defTabSz="1006572">
              <a:buSzPts val="2400"/>
            </a:pPr>
            <a:endParaRPr lang="pt-BR" sz="1984" b="1" dirty="0">
              <a:latin typeface="Arial"/>
            </a:endParaRPr>
          </a:p>
          <a:p>
            <a:pPr algn="just" defTabSz="1006572">
              <a:buClr>
                <a:srgbClr val="3D2F87"/>
              </a:buClr>
              <a:buSzPts val="2400"/>
            </a:pPr>
            <a:endParaRPr lang="pt-BR" sz="1158" dirty="0">
              <a:latin typeface="Arial"/>
            </a:endParaRPr>
          </a:p>
        </p:txBody>
      </p:sp>
    </p:spTree>
    <p:extLst>
      <p:ext uri="{BB962C8B-B14F-4D97-AF65-F5344CB8AC3E}">
        <p14:creationId xmlns:p14="http://schemas.microsoft.com/office/powerpoint/2010/main" val="14776678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4" name="Google Shape;104;p16"/>
          <p:cNvSpPr txBox="1"/>
          <p:nvPr/>
        </p:nvSpPr>
        <p:spPr>
          <a:xfrm>
            <a:off x="632419" y="1220512"/>
            <a:ext cx="4176345" cy="4809272"/>
          </a:xfrm>
          <a:prstGeom prst="rect">
            <a:avLst/>
          </a:prstGeom>
          <a:noFill/>
          <a:ln>
            <a:noFill/>
          </a:ln>
        </p:spPr>
        <p:txBody>
          <a:bodyPr spcFirstLastPara="1" wrap="square" lIns="75593" tIns="37786" rIns="75593" bIns="37786" anchor="t" anchorCtr="0">
            <a:spAutoFit/>
          </a:bodyPr>
          <a:lstStyle/>
          <a:p>
            <a:pPr defTabSz="1006572"/>
            <a:r>
              <a:rPr lang="pt-BR" sz="2646" b="1" dirty="0">
                <a:latin typeface="Arial"/>
              </a:rPr>
              <a:t>Case 4</a:t>
            </a:r>
            <a:endParaRPr sz="1158" dirty="0">
              <a:latin typeface="Arial"/>
            </a:endParaRPr>
          </a:p>
          <a:p>
            <a:pPr defTabSz="1006572"/>
            <a:endParaRPr sz="1984" b="1" dirty="0">
              <a:latin typeface="Arial"/>
            </a:endParaRPr>
          </a:p>
          <a:p>
            <a:pPr marL="283510" indent="-283510" algn="just" defTabSz="1006572">
              <a:buClr>
                <a:srgbClr val="3D2F87"/>
              </a:buClr>
              <a:buSzPts val="2400"/>
              <a:buFont typeface="Courier New"/>
              <a:buChar char="o"/>
            </a:pPr>
            <a:r>
              <a:rPr lang="en-US" sz="1984" b="1" dirty="0">
                <a:latin typeface="Arial"/>
              </a:rPr>
              <a:t>Male</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14-year-old</a:t>
            </a: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Let’s investigate the history…</a:t>
            </a: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r>
              <a:rPr lang="en-US" sz="1984" b="1" dirty="0">
                <a:latin typeface="Arial"/>
              </a:rPr>
              <a:t>Bone tumor 4 years earlier…</a:t>
            </a:r>
          </a:p>
          <a:p>
            <a:pPr algn="just" defTabSz="1006572">
              <a:buClr>
                <a:srgbClr val="3D2F87"/>
              </a:buClr>
              <a:buSzPts val="2400"/>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en-US" sz="1984" b="1" dirty="0">
              <a:latin typeface="Arial"/>
            </a:endParaRPr>
          </a:p>
          <a:p>
            <a:pPr marL="283510" indent="-283510" algn="just" defTabSz="1006572">
              <a:buClr>
                <a:srgbClr val="3D2F87"/>
              </a:buClr>
              <a:buSzPts val="2400"/>
              <a:buFont typeface="Courier New"/>
              <a:buChar char="o"/>
            </a:pPr>
            <a:endParaRPr lang="pt-BR" sz="1158" dirty="0">
              <a:latin typeface="Arial"/>
            </a:endParaRPr>
          </a:p>
          <a:p>
            <a:pPr marL="283510" indent="-157505" algn="just" defTabSz="1006572">
              <a:buSzPts val="2400"/>
            </a:pPr>
            <a:endParaRPr lang="pt-BR" sz="1984" b="1" dirty="0">
              <a:latin typeface="Arial"/>
            </a:endParaRPr>
          </a:p>
          <a:p>
            <a:pPr algn="just" defTabSz="1006572">
              <a:buClr>
                <a:srgbClr val="3D2F87"/>
              </a:buClr>
              <a:buSzPts val="2400"/>
            </a:pPr>
            <a:endParaRPr lang="pt-BR" sz="1158" dirty="0">
              <a:latin typeface="Arial"/>
            </a:endParaRPr>
          </a:p>
        </p:txBody>
      </p:sp>
      <p:pic>
        <p:nvPicPr>
          <p:cNvPr id="3" name="Imagem 2" descr="Uma imagem contendo xícara, mesa, vidro, vaso&#10;&#10;Descrição gerada automaticamente">
            <a:extLst>
              <a:ext uri="{FF2B5EF4-FFF2-40B4-BE49-F238E27FC236}">
                <a16:creationId xmlns:a16="http://schemas.microsoft.com/office/drawing/2014/main" id="{D6BAF6B0-0533-03A8-0E55-A457E4028244}"/>
              </a:ext>
            </a:extLst>
          </p:cNvPr>
          <p:cNvPicPr>
            <a:picLocks noChangeAspect="1"/>
          </p:cNvPicPr>
          <p:nvPr/>
        </p:nvPicPr>
        <p:blipFill rotWithShape="1">
          <a:blip r:embed="rId3">
            <a:extLst>
              <a:ext uri="{28A0092B-C50C-407E-A947-70E740481C1C}">
                <a14:useLocalDpi xmlns:a14="http://schemas.microsoft.com/office/drawing/2010/main" val="0"/>
              </a:ext>
            </a:extLst>
          </a:blip>
          <a:srcRect l="5264" r="30106"/>
          <a:stretch/>
        </p:blipFill>
        <p:spPr>
          <a:xfrm>
            <a:off x="5097462" y="745653"/>
            <a:ext cx="4574611" cy="3981467"/>
          </a:xfrm>
          <a:prstGeom prst="rect">
            <a:avLst/>
          </a:prstGeom>
        </p:spPr>
      </p:pic>
    </p:spTree>
    <p:extLst>
      <p:ext uri="{BB962C8B-B14F-4D97-AF65-F5344CB8AC3E}">
        <p14:creationId xmlns:p14="http://schemas.microsoft.com/office/powerpoint/2010/main" val="30063623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
          <p:cNvSpPr txBox="1"/>
          <p:nvPr/>
        </p:nvSpPr>
        <p:spPr>
          <a:xfrm>
            <a:off x="3269129" y="69619"/>
            <a:ext cx="3542366" cy="381650"/>
          </a:xfrm>
          <a:prstGeom prst="rect">
            <a:avLst/>
          </a:prstGeom>
          <a:noFill/>
          <a:ln>
            <a:noFill/>
          </a:ln>
        </p:spPr>
        <p:txBody>
          <a:bodyPr spcFirstLastPara="1" wrap="square" lIns="75599" tIns="37786" rIns="75599" bIns="37786" anchor="t" anchorCtr="0">
            <a:spAutoFit/>
          </a:bodyPr>
          <a:lstStyle/>
          <a:p>
            <a:pPr algn="ctr" defTabSz="1006572">
              <a:buSzPts val="2400"/>
            </a:pPr>
            <a:r>
              <a:rPr lang="pt-BR" sz="1984" b="1" dirty="0">
                <a:solidFill>
                  <a:srgbClr val="FFFFFF"/>
                </a:solidFill>
                <a:latin typeface="Calibri"/>
                <a:ea typeface="Calibri"/>
                <a:cs typeface="Calibri"/>
                <a:sym typeface="Calibri"/>
              </a:rPr>
              <a:t>Case 2</a:t>
            </a:r>
            <a:endParaRPr sz="551" dirty="0">
              <a:solidFill>
                <a:srgbClr val="FFFFFF"/>
              </a:solidFill>
              <a:latin typeface="Calibri"/>
              <a:ea typeface="Calibri"/>
              <a:cs typeface="Calibri"/>
              <a:sym typeface="Calibri"/>
            </a:endParaRPr>
          </a:p>
        </p:txBody>
      </p:sp>
      <p:sp>
        <p:nvSpPr>
          <p:cNvPr id="2" name="CaixaDeTexto 1_0">
            <a:extLst>
              <a:ext uri="{FF2B5EF4-FFF2-40B4-BE49-F238E27FC236}">
                <a16:creationId xmlns:a16="http://schemas.microsoft.com/office/drawing/2014/main" id="{53717745-3BBF-AE3D-4625-E69CBC36D1C6}"/>
              </a:ext>
            </a:extLst>
          </p:cNvPr>
          <p:cNvSpPr/>
          <p:nvPr/>
        </p:nvSpPr>
        <p:spPr>
          <a:xfrm>
            <a:off x="735388" y="462856"/>
            <a:ext cx="8605157"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pt-BR" sz="2400" b="1" spc="-1" dirty="0" err="1">
                <a:solidFill>
                  <a:srgbClr val="000000"/>
                </a:solidFill>
                <a:latin typeface="Arial Black"/>
              </a:rPr>
              <a:t>Methylation</a:t>
            </a:r>
            <a:r>
              <a:rPr lang="pt-BR" sz="2400" b="1" spc="-1" dirty="0">
                <a:solidFill>
                  <a:srgbClr val="000000"/>
                </a:solidFill>
                <a:latin typeface="Arial Black"/>
              </a:rPr>
              <a:t> </a:t>
            </a:r>
            <a:r>
              <a:rPr lang="pt-BR" sz="2400" b="1" spc="-1" dirty="0" err="1">
                <a:solidFill>
                  <a:srgbClr val="000000"/>
                </a:solidFill>
                <a:latin typeface="Arial Black"/>
              </a:rPr>
              <a:t>Profiling</a:t>
            </a:r>
            <a:r>
              <a:rPr lang="pt-BR" sz="2400" b="1" spc="-1" dirty="0">
                <a:solidFill>
                  <a:srgbClr val="000000"/>
                </a:solidFill>
                <a:latin typeface="Arial Black"/>
              </a:rPr>
              <a:t> as a </a:t>
            </a:r>
            <a:r>
              <a:rPr lang="pt-BR" sz="2400" b="1" spc="-1" dirty="0" err="1">
                <a:solidFill>
                  <a:srgbClr val="000000"/>
                </a:solidFill>
                <a:latin typeface="Arial Black"/>
              </a:rPr>
              <a:t>research</a:t>
            </a:r>
            <a:r>
              <a:rPr lang="pt-BR" sz="2400" b="1" spc="-1" dirty="0">
                <a:solidFill>
                  <a:srgbClr val="000000"/>
                </a:solidFill>
                <a:latin typeface="Arial Black"/>
              </a:rPr>
              <a:t> tool</a:t>
            </a:r>
            <a:endParaRPr lang="pt-BR" dirty="0">
              <a:solidFill>
                <a:srgbClr val="000000"/>
              </a:solidFill>
            </a:endParaRPr>
          </a:p>
        </p:txBody>
      </p:sp>
      <p:pic>
        <p:nvPicPr>
          <p:cNvPr id="5" name="Imagem 4" descr="Uma imagem contendo Gráfico&#10;&#10;Descrição gerada automaticamente">
            <a:extLst>
              <a:ext uri="{FF2B5EF4-FFF2-40B4-BE49-F238E27FC236}">
                <a16:creationId xmlns:a16="http://schemas.microsoft.com/office/drawing/2014/main" id="{5A5B9F17-70AB-FAB5-F7C3-9F0C8C21E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97" y="1503505"/>
            <a:ext cx="5165793" cy="3427724"/>
          </a:xfrm>
          <a:prstGeom prst="rect">
            <a:avLst/>
          </a:prstGeom>
        </p:spPr>
      </p:pic>
      <p:pic>
        <p:nvPicPr>
          <p:cNvPr id="6" name="Google Shape;263;p19">
            <a:extLst>
              <a:ext uri="{FF2B5EF4-FFF2-40B4-BE49-F238E27FC236}">
                <a16:creationId xmlns:a16="http://schemas.microsoft.com/office/drawing/2014/main" id="{76E87DC1-EEE3-45AD-B6DF-558732FA2879}"/>
              </a:ext>
            </a:extLst>
          </p:cNvPr>
          <p:cNvPicPr preferRelativeResize="0"/>
          <p:nvPr/>
        </p:nvPicPr>
        <p:blipFill rotWithShape="1">
          <a:blip r:embed="rId4">
            <a:alphaModFix/>
          </a:blip>
          <a:srcRect/>
          <a:stretch/>
        </p:blipFill>
        <p:spPr>
          <a:xfrm>
            <a:off x="5527221" y="1359286"/>
            <a:ext cx="4180115" cy="3878036"/>
          </a:xfrm>
          <a:prstGeom prst="rect">
            <a:avLst/>
          </a:prstGeom>
          <a:noFill/>
          <a:ln>
            <a:noFill/>
          </a:ln>
        </p:spPr>
      </p:pic>
      <p:sp>
        <p:nvSpPr>
          <p:cNvPr id="8" name="CaixaDeTexto 7">
            <a:extLst>
              <a:ext uri="{FF2B5EF4-FFF2-40B4-BE49-F238E27FC236}">
                <a16:creationId xmlns:a16="http://schemas.microsoft.com/office/drawing/2014/main" id="{22E75E97-7D74-53E0-1421-B69B4296F6D6}"/>
              </a:ext>
            </a:extLst>
          </p:cNvPr>
          <p:cNvSpPr txBox="1"/>
          <p:nvPr/>
        </p:nvSpPr>
        <p:spPr>
          <a:xfrm>
            <a:off x="223781" y="1008258"/>
            <a:ext cx="5041446" cy="307777"/>
          </a:xfrm>
          <a:prstGeom prst="rect">
            <a:avLst/>
          </a:prstGeom>
          <a:noFill/>
        </p:spPr>
        <p:txBody>
          <a:bodyPr wrap="square">
            <a:spAutoFit/>
          </a:bodyPr>
          <a:lstStyle/>
          <a:p>
            <a:pPr algn="ctr"/>
            <a:r>
              <a:rPr lang="pt-BR" sz="1400" spc="-1" dirty="0" err="1">
                <a:solidFill>
                  <a:srgbClr val="000000"/>
                </a:solidFill>
                <a:latin typeface="Arial"/>
              </a:rPr>
              <a:t>Biphenotypic</a:t>
            </a:r>
            <a:r>
              <a:rPr lang="pt-BR" sz="1400" spc="-1" dirty="0">
                <a:solidFill>
                  <a:srgbClr val="000000"/>
                </a:solidFill>
                <a:latin typeface="Arial"/>
              </a:rPr>
              <a:t> </a:t>
            </a:r>
            <a:r>
              <a:rPr lang="pt-BR" sz="1400" spc="-1" dirty="0" err="1">
                <a:solidFill>
                  <a:srgbClr val="000000"/>
                </a:solidFill>
                <a:latin typeface="Arial"/>
              </a:rPr>
              <a:t>sinonasal</a:t>
            </a:r>
            <a:r>
              <a:rPr lang="pt-BR" sz="1400" spc="-1" dirty="0">
                <a:solidFill>
                  <a:srgbClr val="000000"/>
                </a:solidFill>
                <a:latin typeface="Arial"/>
              </a:rPr>
              <a:t> sarcomas – </a:t>
            </a:r>
            <a:r>
              <a:rPr lang="pt-BR" sz="1400" spc="-1" dirty="0" err="1">
                <a:solidFill>
                  <a:srgbClr val="000000"/>
                </a:solidFill>
                <a:latin typeface="Arial"/>
              </a:rPr>
              <a:t>Sinonasal</a:t>
            </a:r>
            <a:r>
              <a:rPr lang="pt-BR" sz="1400" spc="-1" dirty="0">
                <a:solidFill>
                  <a:srgbClr val="000000"/>
                </a:solidFill>
                <a:latin typeface="Arial"/>
              </a:rPr>
              <a:t> </a:t>
            </a:r>
            <a:r>
              <a:rPr lang="pt-BR" sz="1400" spc="-1" dirty="0" err="1">
                <a:solidFill>
                  <a:srgbClr val="000000"/>
                </a:solidFill>
                <a:latin typeface="Arial"/>
              </a:rPr>
              <a:t>cohort</a:t>
            </a:r>
            <a:endParaRPr lang="pt-BR" sz="1400" dirty="0"/>
          </a:p>
        </p:txBody>
      </p:sp>
      <p:sp>
        <p:nvSpPr>
          <p:cNvPr id="9" name="CaixaDeTexto 8">
            <a:extLst>
              <a:ext uri="{FF2B5EF4-FFF2-40B4-BE49-F238E27FC236}">
                <a16:creationId xmlns:a16="http://schemas.microsoft.com/office/drawing/2014/main" id="{DBFF4419-CBB8-F17D-1FFD-A4A2C96A5B0E}"/>
              </a:ext>
            </a:extLst>
          </p:cNvPr>
          <p:cNvSpPr txBox="1"/>
          <p:nvPr/>
        </p:nvSpPr>
        <p:spPr>
          <a:xfrm>
            <a:off x="5096556" y="1008259"/>
            <a:ext cx="5041446" cy="307777"/>
          </a:xfrm>
          <a:prstGeom prst="rect">
            <a:avLst/>
          </a:prstGeom>
          <a:noFill/>
        </p:spPr>
        <p:txBody>
          <a:bodyPr wrap="square">
            <a:spAutoFit/>
          </a:bodyPr>
          <a:lstStyle/>
          <a:p>
            <a:pPr algn="ctr"/>
            <a:r>
              <a:rPr lang="pt-BR" sz="1400" spc="-1" dirty="0" err="1">
                <a:solidFill>
                  <a:srgbClr val="000000"/>
                </a:solidFill>
                <a:latin typeface="Arial"/>
              </a:rPr>
              <a:t>Biphenotypic</a:t>
            </a:r>
            <a:r>
              <a:rPr lang="pt-BR" sz="1400" spc="-1" dirty="0">
                <a:solidFill>
                  <a:srgbClr val="000000"/>
                </a:solidFill>
                <a:latin typeface="Arial"/>
              </a:rPr>
              <a:t> </a:t>
            </a:r>
            <a:r>
              <a:rPr lang="pt-BR" sz="1400" spc="-1" dirty="0" err="1">
                <a:solidFill>
                  <a:srgbClr val="000000"/>
                </a:solidFill>
                <a:latin typeface="Arial"/>
              </a:rPr>
              <a:t>sinonasal</a:t>
            </a:r>
            <a:r>
              <a:rPr lang="pt-BR" sz="1400" spc="-1" dirty="0">
                <a:solidFill>
                  <a:srgbClr val="000000"/>
                </a:solidFill>
                <a:latin typeface="Arial"/>
              </a:rPr>
              <a:t> sarcomas – Sarcoma </a:t>
            </a:r>
            <a:r>
              <a:rPr lang="pt-BR" sz="1400" spc="-1" dirty="0" err="1">
                <a:solidFill>
                  <a:srgbClr val="000000"/>
                </a:solidFill>
                <a:latin typeface="Arial"/>
              </a:rPr>
              <a:t>cohort</a:t>
            </a:r>
            <a:endParaRPr lang="pt-BR" sz="1400" dirty="0"/>
          </a:p>
        </p:txBody>
      </p:sp>
      <p:sp>
        <p:nvSpPr>
          <p:cNvPr id="11" name="CaixaDeTexto 10">
            <a:extLst>
              <a:ext uri="{FF2B5EF4-FFF2-40B4-BE49-F238E27FC236}">
                <a16:creationId xmlns:a16="http://schemas.microsoft.com/office/drawing/2014/main" id="{727B9370-AC9C-13EF-166C-601358F1C5E4}"/>
              </a:ext>
            </a:extLst>
          </p:cNvPr>
          <p:cNvSpPr txBox="1"/>
          <p:nvPr/>
        </p:nvSpPr>
        <p:spPr>
          <a:xfrm>
            <a:off x="1238098" y="5323932"/>
            <a:ext cx="7716915" cy="276999"/>
          </a:xfrm>
          <a:prstGeom prst="rect">
            <a:avLst/>
          </a:prstGeom>
          <a:noFill/>
        </p:spPr>
        <p:txBody>
          <a:bodyPr wrap="square">
            <a:spAutoFit/>
          </a:bodyPr>
          <a:lstStyle/>
          <a:p>
            <a:pPr algn="ctr"/>
            <a:r>
              <a:rPr lang="pt-BR" sz="1200" b="0" i="0" dirty="0">
                <a:solidFill>
                  <a:srgbClr val="333333"/>
                </a:solidFill>
                <a:effectLst/>
                <a:latin typeface="Helvetica Neue" panose="020B0604020202020204" charset="0"/>
              </a:rPr>
              <a:t>Gomes NM et al. </a:t>
            </a:r>
            <a:r>
              <a:rPr lang="pt-BR" sz="1200" b="0" i="0" dirty="0" err="1">
                <a:solidFill>
                  <a:srgbClr val="333333"/>
                </a:solidFill>
                <a:effectLst/>
                <a:latin typeface="Helvetica Neue" panose="020B0604020202020204" charset="0"/>
              </a:rPr>
              <a:t>Presented</a:t>
            </a:r>
            <a:r>
              <a:rPr lang="pt-BR" sz="1200" b="0" i="0" dirty="0">
                <a:solidFill>
                  <a:srgbClr val="333333"/>
                </a:solidFill>
                <a:effectLst/>
                <a:latin typeface="Helvetica Neue" panose="020B0604020202020204" charset="0"/>
              </a:rPr>
              <a:t> </a:t>
            </a:r>
            <a:r>
              <a:rPr lang="pt-BR" sz="1200" b="0" i="0" dirty="0" err="1">
                <a:solidFill>
                  <a:srgbClr val="333333"/>
                </a:solidFill>
                <a:effectLst/>
                <a:latin typeface="Helvetica Neue" panose="020B0604020202020204" charset="0"/>
              </a:rPr>
              <a:t>at</a:t>
            </a:r>
            <a:r>
              <a:rPr lang="pt-BR" sz="1200" b="0" i="0" dirty="0">
                <a:solidFill>
                  <a:srgbClr val="333333"/>
                </a:solidFill>
                <a:effectLst/>
                <a:latin typeface="Helvetica Neue" panose="020B0604020202020204" charset="0"/>
              </a:rPr>
              <a:t> </a:t>
            </a:r>
            <a:r>
              <a:rPr lang="pt-BR" sz="1200" b="0" i="0" dirty="0" err="1">
                <a:solidFill>
                  <a:srgbClr val="333333"/>
                </a:solidFill>
                <a:effectLst/>
                <a:latin typeface="Helvetica Neue" panose="020B0604020202020204" charset="0"/>
              </a:rPr>
              <a:t>Brazilian</a:t>
            </a:r>
            <a:r>
              <a:rPr lang="pt-BR" sz="1200" b="0" i="0" dirty="0">
                <a:solidFill>
                  <a:srgbClr val="333333"/>
                </a:solidFill>
                <a:effectLst/>
                <a:latin typeface="Helvetica Neue" panose="020B0604020202020204" charset="0"/>
              </a:rPr>
              <a:t> Congress </a:t>
            </a:r>
            <a:r>
              <a:rPr lang="pt-BR" sz="1200" b="0" i="0" dirty="0" err="1">
                <a:solidFill>
                  <a:srgbClr val="333333"/>
                </a:solidFill>
                <a:effectLst/>
                <a:latin typeface="Helvetica Neue" panose="020B0604020202020204" charset="0"/>
              </a:rPr>
              <a:t>of</a:t>
            </a:r>
            <a:r>
              <a:rPr lang="pt-BR" sz="1200" b="0" i="0" dirty="0">
                <a:solidFill>
                  <a:srgbClr val="333333"/>
                </a:solidFill>
                <a:effectLst/>
                <a:latin typeface="Helvetica Neue" panose="020B0604020202020204" charset="0"/>
              </a:rPr>
              <a:t> </a:t>
            </a:r>
            <a:r>
              <a:rPr lang="pt-BR" sz="1200" b="0" i="0" dirty="0" err="1">
                <a:solidFill>
                  <a:srgbClr val="333333"/>
                </a:solidFill>
                <a:effectLst/>
                <a:latin typeface="Helvetica Neue" panose="020B0604020202020204" charset="0"/>
              </a:rPr>
              <a:t>Pathology</a:t>
            </a:r>
            <a:r>
              <a:rPr lang="pt-BR" sz="1200" b="0" i="0" dirty="0">
                <a:solidFill>
                  <a:srgbClr val="333333"/>
                </a:solidFill>
                <a:effectLst/>
                <a:latin typeface="Helvetica Neue" panose="020B0604020202020204" charset="0"/>
              </a:rPr>
              <a:t>, 2024 </a:t>
            </a:r>
            <a:endParaRPr lang="pt-BR" sz="1200" dirty="0"/>
          </a:p>
        </p:txBody>
      </p:sp>
    </p:spTree>
    <p:extLst>
      <p:ext uri="{BB962C8B-B14F-4D97-AF65-F5344CB8AC3E}">
        <p14:creationId xmlns:p14="http://schemas.microsoft.com/office/powerpoint/2010/main" val="3187644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CaixaDeTexto 1_0">
            <a:extLst>
              <a:ext uri="{FF2B5EF4-FFF2-40B4-BE49-F238E27FC236}">
                <a16:creationId xmlns:a16="http://schemas.microsoft.com/office/drawing/2014/main" id="{035FD405-3203-ED97-33F9-94C20EEBE9EA}"/>
              </a:ext>
            </a:extLst>
          </p:cNvPr>
          <p:cNvSpPr/>
          <p:nvPr/>
        </p:nvSpPr>
        <p:spPr>
          <a:xfrm>
            <a:off x="2503535" y="381214"/>
            <a:ext cx="506191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r>
              <a:rPr lang="pt-BR" sz="2800" b="1" dirty="0" err="1">
                <a:solidFill>
                  <a:srgbClr val="000E40"/>
                </a:solidFill>
                <a:latin typeface="Dasa Sans Negrito"/>
                <a:ea typeface="Dasa Sans Negrito"/>
                <a:cs typeface="Dasa Sans Negrito"/>
              </a:rPr>
              <a:t>Take</a:t>
            </a:r>
            <a:r>
              <a:rPr lang="pt-BR" sz="2800" b="1" dirty="0">
                <a:solidFill>
                  <a:srgbClr val="000E40"/>
                </a:solidFill>
                <a:latin typeface="Dasa Sans Negrito"/>
                <a:ea typeface="Dasa Sans Negrito"/>
                <a:cs typeface="Dasa Sans Negrito"/>
              </a:rPr>
              <a:t> Home </a:t>
            </a:r>
            <a:r>
              <a:rPr lang="pt-BR" sz="2800" b="1" dirty="0" err="1">
                <a:solidFill>
                  <a:srgbClr val="000E40"/>
                </a:solidFill>
                <a:latin typeface="Dasa Sans Negrito"/>
                <a:ea typeface="Dasa Sans Negrito"/>
                <a:cs typeface="Dasa Sans Negrito"/>
              </a:rPr>
              <a:t>Messages</a:t>
            </a:r>
            <a:endParaRPr lang="pt-BR" sz="2800" b="1" dirty="0">
              <a:solidFill>
                <a:srgbClr val="000E40"/>
              </a:solidFill>
              <a:latin typeface="Dasa Sans Negrito"/>
              <a:ea typeface="Dasa Sans Negrito"/>
              <a:cs typeface="Dasa Sans Negrito"/>
            </a:endParaRPr>
          </a:p>
        </p:txBody>
      </p:sp>
      <p:sp>
        <p:nvSpPr>
          <p:cNvPr id="5" name="CaixaDeTexto 2_0">
            <a:extLst>
              <a:ext uri="{FF2B5EF4-FFF2-40B4-BE49-F238E27FC236}">
                <a16:creationId xmlns:a16="http://schemas.microsoft.com/office/drawing/2014/main" id="{F15D46E6-B2BB-EA29-67D5-D73B73C23754}"/>
              </a:ext>
            </a:extLst>
          </p:cNvPr>
          <p:cNvSpPr/>
          <p:nvPr/>
        </p:nvSpPr>
        <p:spPr>
          <a:xfrm>
            <a:off x="531884" y="1483144"/>
            <a:ext cx="9005219" cy="34148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750" indent="-285750" algn="just">
              <a:buFont typeface="Arial" panose="020B0604020202020204" pitchFamily="34" charset="0"/>
              <a:buChar char="•"/>
            </a:pPr>
            <a:r>
              <a:rPr lang="pt-BR" spc="-1" dirty="0">
                <a:solidFill>
                  <a:srgbClr val="002060"/>
                </a:solidFill>
              </a:rPr>
              <a:t>DNA </a:t>
            </a:r>
            <a:r>
              <a:rPr lang="pt-BR" spc="-1" dirty="0" err="1">
                <a:solidFill>
                  <a:srgbClr val="002060"/>
                </a:solidFill>
              </a:rPr>
              <a:t>methylation</a:t>
            </a:r>
            <a:r>
              <a:rPr lang="pt-BR" spc="-1" dirty="0">
                <a:solidFill>
                  <a:srgbClr val="002060"/>
                </a:solidFill>
              </a:rPr>
              <a:t> </a:t>
            </a:r>
            <a:r>
              <a:rPr lang="pt-BR" spc="-1" dirty="0" err="1">
                <a:solidFill>
                  <a:srgbClr val="002060"/>
                </a:solidFill>
              </a:rPr>
              <a:t>profiling</a:t>
            </a:r>
            <a:r>
              <a:rPr lang="pt-BR" spc="-1" dirty="0">
                <a:solidFill>
                  <a:srgbClr val="002060"/>
                </a:solidFill>
              </a:rPr>
              <a:t> </a:t>
            </a:r>
            <a:r>
              <a:rPr lang="pt-BR" spc="-1" dirty="0" err="1">
                <a:solidFill>
                  <a:srgbClr val="002060"/>
                </a:solidFill>
              </a:rPr>
              <a:t>is</a:t>
            </a:r>
            <a:r>
              <a:rPr lang="pt-BR" spc="-1" dirty="0">
                <a:solidFill>
                  <a:srgbClr val="002060"/>
                </a:solidFill>
              </a:rPr>
              <a:t> a </a:t>
            </a:r>
            <a:r>
              <a:rPr lang="pt-BR" spc="-1" dirty="0" err="1">
                <a:solidFill>
                  <a:srgbClr val="002060"/>
                </a:solidFill>
              </a:rPr>
              <a:t>powerful</a:t>
            </a:r>
            <a:r>
              <a:rPr lang="pt-BR" spc="-1" dirty="0">
                <a:solidFill>
                  <a:srgbClr val="002060"/>
                </a:solidFill>
              </a:rPr>
              <a:t> tool in </a:t>
            </a:r>
            <a:r>
              <a:rPr lang="pt-BR" spc="-1" dirty="0" err="1">
                <a:solidFill>
                  <a:srgbClr val="002060"/>
                </a:solidFill>
              </a:rPr>
              <a:t>the</a:t>
            </a:r>
            <a:r>
              <a:rPr lang="pt-BR" spc="-1" dirty="0">
                <a:solidFill>
                  <a:srgbClr val="002060"/>
                </a:solidFill>
              </a:rPr>
              <a:t> </a:t>
            </a:r>
            <a:r>
              <a:rPr lang="pt-BR" spc="-1" dirty="0" err="1">
                <a:solidFill>
                  <a:srgbClr val="002060"/>
                </a:solidFill>
              </a:rPr>
              <a:t>diagnostic</a:t>
            </a:r>
            <a:r>
              <a:rPr lang="pt-BR" spc="-1" dirty="0">
                <a:solidFill>
                  <a:srgbClr val="002060"/>
                </a:solidFill>
              </a:rPr>
              <a:t> setting – </a:t>
            </a:r>
            <a:r>
              <a:rPr lang="pt-BR" spc="-1" dirty="0" err="1">
                <a:solidFill>
                  <a:srgbClr val="002060"/>
                </a:solidFill>
              </a:rPr>
              <a:t>Difficult</a:t>
            </a:r>
            <a:r>
              <a:rPr lang="pt-BR" spc="-1" dirty="0">
                <a:solidFill>
                  <a:srgbClr val="002060"/>
                </a:solidFill>
              </a:rPr>
              <a:t> </a:t>
            </a:r>
            <a:r>
              <a:rPr lang="pt-BR" spc="-1" dirty="0" err="1">
                <a:solidFill>
                  <a:srgbClr val="002060"/>
                </a:solidFill>
              </a:rPr>
              <a:t>diagnosis</a:t>
            </a:r>
            <a:r>
              <a:rPr lang="pt-BR" spc="-1" dirty="0">
                <a:solidFill>
                  <a:srgbClr val="002060"/>
                </a:solidFill>
              </a:rPr>
              <a:t>, </a:t>
            </a:r>
            <a:r>
              <a:rPr lang="pt-BR" spc="-1" dirty="0" err="1">
                <a:solidFill>
                  <a:srgbClr val="002060"/>
                </a:solidFill>
              </a:rPr>
              <a:t>uncommon</a:t>
            </a:r>
            <a:r>
              <a:rPr lang="pt-BR" spc="-1" dirty="0">
                <a:solidFill>
                  <a:srgbClr val="002060"/>
                </a:solidFill>
              </a:rPr>
              <a:t> </a:t>
            </a:r>
            <a:r>
              <a:rPr lang="pt-BR" spc="-1" dirty="0" err="1">
                <a:solidFill>
                  <a:srgbClr val="002060"/>
                </a:solidFill>
              </a:rPr>
              <a:t>presentations</a:t>
            </a:r>
            <a:r>
              <a:rPr lang="pt-BR" spc="-1" dirty="0">
                <a:solidFill>
                  <a:srgbClr val="002060"/>
                </a:solidFill>
              </a:rPr>
              <a:t>, new </a:t>
            </a:r>
            <a:r>
              <a:rPr lang="pt-BR" spc="-1" dirty="0" err="1">
                <a:solidFill>
                  <a:srgbClr val="002060"/>
                </a:solidFill>
              </a:rPr>
              <a:t>entities</a:t>
            </a:r>
            <a:r>
              <a:rPr lang="pt-BR" spc="-1" dirty="0">
                <a:solidFill>
                  <a:srgbClr val="002060"/>
                </a:solidFill>
              </a:rPr>
              <a:t>, </a:t>
            </a:r>
            <a:r>
              <a:rPr lang="pt-BR" spc="-1" dirty="0" err="1">
                <a:solidFill>
                  <a:srgbClr val="002060"/>
                </a:solidFill>
              </a:rPr>
              <a:t>research</a:t>
            </a:r>
            <a:endParaRPr lang="pt-BR" spc="-1" dirty="0">
              <a:solidFill>
                <a:srgbClr val="002060"/>
              </a:solidFill>
            </a:endParaRPr>
          </a:p>
          <a:p>
            <a:pPr marL="285750" indent="-285750" algn="just">
              <a:buFont typeface="Arial" panose="020B0604020202020204" pitchFamily="34" charset="0"/>
              <a:buChar char="•"/>
            </a:pPr>
            <a:endParaRPr lang="pt-BR" spc="-1" dirty="0">
              <a:solidFill>
                <a:srgbClr val="002060"/>
              </a:solidFill>
            </a:endParaRPr>
          </a:p>
          <a:p>
            <a:pPr marL="285750" indent="-285750" algn="just">
              <a:buFont typeface="Arial" panose="020B0604020202020204" pitchFamily="34" charset="0"/>
              <a:buChar char="•"/>
            </a:pPr>
            <a:r>
              <a:rPr lang="pt-BR" spc="-1" dirty="0">
                <a:solidFill>
                  <a:srgbClr val="002060"/>
                </a:solidFill>
              </a:rPr>
              <a:t>It </a:t>
            </a:r>
            <a:r>
              <a:rPr lang="pt-BR" spc="-1" dirty="0" err="1">
                <a:solidFill>
                  <a:srgbClr val="002060"/>
                </a:solidFill>
              </a:rPr>
              <a:t>is</a:t>
            </a:r>
            <a:r>
              <a:rPr lang="pt-BR" spc="-1" dirty="0">
                <a:solidFill>
                  <a:srgbClr val="002060"/>
                </a:solidFill>
              </a:rPr>
              <a:t> </a:t>
            </a:r>
            <a:r>
              <a:rPr lang="pt-BR" spc="-1" dirty="0" err="1">
                <a:solidFill>
                  <a:srgbClr val="002060"/>
                </a:solidFill>
              </a:rPr>
              <a:t>already</a:t>
            </a:r>
            <a:r>
              <a:rPr lang="pt-BR" spc="-1" dirty="0">
                <a:solidFill>
                  <a:srgbClr val="002060"/>
                </a:solidFill>
              </a:rPr>
              <a:t> </a:t>
            </a:r>
            <a:r>
              <a:rPr lang="pt-BR" spc="-1" dirty="0" err="1">
                <a:solidFill>
                  <a:srgbClr val="002060"/>
                </a:solidFill>
              </a:rPr>
              <a:t>well</a:t>
            </a:r>
            <a:r>
              <a:rPr lang="pt-BR" spc="-1" dirty="0">
                <a:solidFill>
                  <a:srgbClr val="002060"/>
                </a:solidFill>
              </a:rPr>
              <a:t> </a:t>
            </a:r>
            <a:r>
              <a:rPr lang="pt-BR" spc="-1" dirty="0" err="1">
                <a:solidFill>
                  <a:srgbClr val="002060"/>
                </a:solidFill>
              </a:rPr>
              <a:t>stablished</a:t>
            </a:r>
            <a:r>
              <a:rPr lang="pt-BR" spc="-1" dirty="0">
                <a:solidFill>
                  <a:srgbClr val="002060"/>
                </a:solidFill>
              </a:rPr>
              <a:t> for use in CNS </a:t>
            </a:r>
            <a:r>
              <a:rPr lang="pt-BR" spc="-1" dirty="0" err="1">
                <a:solidFill>
                  <a:srgbClr val="002060"/>
                </a:solidFill>
              </a:rPr>
              <a:t>tumors</a:t>
            </a:r>
            <a:r>
              <a:rPr lang="pt-BR" spc="-1" dirty="0">
                <a:solidFill>
                  <a:srgbClr val="002060"/>
                </a:solidFill>
              </a:rPr>
              <a:t> </a:t>
            </a:r>
            <a:r>
              <a:rPr lang="pt-BR" spc="-1" dirty="0" err="1">
                <a:solidFill>
                  <a:srgbClr val="002060"/>
                </a:solidFill>
              </a:rPr>
              <a:t>and</a:t>
            </a:r>
            <a:r>
              <a:rPr lang="pt-BR" spc="-1" dirty="0">
                <a:solidFill>
                  <a:srgbClr val="002060"/>
                </a:solidFill>
              </a:rPr>
              <a:t> </a:t>
            </a:r>
            <a:r>
              <a:rPr lang="pt-BR" spc="-1" dirty="0" err="1">
                <a:solidFill>
                  <a:srgbClr val="002060"/>
                </a:solidFill>
              </a:rPr>
              <a:t>also</a:t>
            </a:r>
            <a:r>
              <a:rPr lang="pt-BR" spc="-1" dirty="0">
                <a:solidFill>
                  <a:srgbClr val="002060"/>
                </a:solidFill>
              </a:rPr>
              <a:t> Soft </a:t>
            </a:r>
            <a:r>
              <a:rPr lang="pt-BR" spc="-1" dirty="0" err="1">
                <a:solidFill>
                  <a:srgbClr val="002060"/>
                </a:solidFill>
              </a:rPr>
              <a:t>tissue</a:t>
            </a:r>
            <a:r>
              <a:rPr lang="pt-BR" spc="-1" dirty="0">
                <a:solidFill>
                  <a:srgbClr val="002060"/>
                </a:solidFill>
              </a:rPr>
              <a:t> </a:t>
            </a:r>
            <a:r>
              <a:rPr lang="pt-BR" spc="-1" dirty="0" err="1">
                <a:solidFill>
                  <a:srgbClr val="002060"/>
                </a:solidFill>
              </a:rPr>
              <a:t>and</a:t>
            </a:r>
            <a:r>
              <a:rPr lang="pt-BR" spc="-1" dirty="0">
                <a:solidFill>
                  <a:srgbClr val="002060"/>
                </a:solidFill>
              </a:rPr>
              <a:t> </a:t>
            </a:r>
            <a:r>
              <a:rPr lang="pt-BR" spc="-1" dirty="0" err="1">
                <a:solidFill>
                  <a:srgbClr val="002060"/>
                </a:solidFill>
              </a:rPr>
              <a:t>Bone</a:t>
            </a:r>
            <a:r>
              <a:rPr lang="pt-BR" spc="-1" dirty="0">
                <a:solidFill>
                  <a:srgbClr val="002060"/>
                </a:solidFill>
              </a:rPr>
              <a:t> </a:t>
            </a:r>
            <a:r>
              <a:rPr lang="pt-BR" spc="-1" dirty="0" err="1">
                <a:solidFill>
                  <a:srgbClr val="002060"/>
                </a:solidFill>
              </a:rPr>
              <a:t>tumors</a:t>
            </a:r>
            <a:endParaRPr lang="pt-BR" spc="-1" dirty="0">
              <a:solidFill>
                <a:srgbClr val="002060"/>
              </a:solidFill>
            </a:endParaRPr>
          </a:p>
          <a:p>
            <a:pPr marL="285750" indent="-285750" algn="just">
              <a:buFont typeface="Arial" panose="020B0604020202020204" pitchFamily="34" charset="0"/>
              <a:buChar char="•"/>
            </a:pPr>
            <a:endParaRPr lang="pt-BR" spc="-1" dirty="0">
              <a:solidFill>
                <a:srgbClr val="002060"/>
              </a:solidFill>
            </a:endParaRPr>
          </a:p>
          <a:p>
            <a:pPr marL="285750" indent="-285750" algn="just">
              <a:buFont typeface="Arial" panose="020B0604020202020204" pitchFamily="34" charset="0"/>
              <a:buChar char="•"/>
            </a:pPr>
            <a:r>
              <a:rPr lang="pt-BR" spc="-1" dirty="0" err="1">
                <a:solidFill>
                  <a:srgbClr val="002060"/>
                </a:solidFill>
              </a:rPr>
              <a:t>Might</a:t>
            </a:r>
            <a:r>
              <a:rPr lang="pt-BR" spc="-1" dirty="0">
                <a:solidFill>
                  <a:srgbClr val="002060"/>
                </a:solidFill>
              </a:rPr>
              <a:t> </a:t>
            </a:r>
            <a:r>
              <a:rPr lang="pt-BR" spc="-1" dirty="0" err="1">
                <a:solidFill>
                  <a:srgbClr val="002060"/>
                </a:solidFill>
              </a:rPr>
              <a:t>be</a:t>
            </a:r>
            <a:r>
              <a:rPr lang="pt-BR" spc="-1" dirty="0">
                <a:solidFill>
                  <a:srgbClr val="002060"/>
                </a:solidFill>
              </a:rPr>
              <a:t> </a:t>
            </a:r>
            <a:r>
              <a:rPr lang="pt-BR" spc="-1" dirty="0" err="1">
                <a:solidFill>
                  <a:srgbClr val="002060"/>
                </a:solidFill>
              </a:rPr>
              <a:t>used</a:t>
            </a:r>
            <a:r>
              <a:rPr lang="pt-BR" spc="-1" dirty="0">
                <a:solidFill>
                  <a:srgbClr val="002060"/>
                </a:solidFill>
              </a:rPr>
              <a:t> </a:t>
            </a:r>
            <a:r>
              <a:rPr lang="pt-BR" spc="-1" dirty="0" err="1">
                <a:solidFill>
                  <a:srgbClr val="002060"/>
                </a:solidFill>
              </a:rPr>
              <a:t>also</a:t>
            </a:r>
            <a:r>
              <a:rPr lang="pt-BR" spc="-1" dirty="0">
                <a:solidFill>
                  <a:srgbClr val="002060"/>
                </a:solidFill>
              </a:rPr>
              <a:t> for </a:t>
            </a:r>
            <a:r>
              <a:rPr lang="pt-BR" spc="-1" dirty="0" err="1">
                <a:solidFill>
                  <a:srgbClr val="002060"/>
                </a:solidFill>
              </a:rPr>
              <a:t>Neuroblastomas</a:t>
            </a:r>
            <a:r>
              <a:rPr lang="pt-BR" spc="-1" dirty="0">
                <a:solidFill>
                  <a:srgbClr val="002060"/>
                </a:solidFill>
              </a:rPr>
              <a:t>, </a:t>
            </a:r>
            <a:r>
              <a:rPr lang="pt-BR" spc="-1" dirty="0" err="1">
                <a:solidFill>
                  <a:srgbClr val="002060"/>
                </a:solidFill>
              </a:rPr>
              <a:t>Sinonasal</a:t>
            </a:r>
            <a:r>
              <a:rPr lang="pt-BR" spc="-1" dirty="0">
                <a:solidFill>
                  <a:srgbClr val="002060"/>
                </a:solidFill>
              </a:rPr>
              <a:t> </a:t>
            </a:r>
            <a:r>
              <a:rPr lang="pt-BR" spc="-1" dirty="0" err="1">
                <a:solidFill>
                  <a:srgbClr val="002060"/>
                </a:solidFill>
              </a:rPr>
              <a:t>tumors</a:t>
            </a:r>
            <a:r>
              <a:rPr lang="pt-BR" spc="-1" dirty="0">
                <a:solidFill>
                  <a:srgbClr val="002060"/>
                </a:solidFill>
              </a:rPr>
              <a:t> </a:t>
            </a:r>
            <a:r>
              <a:rPr lang="pt-BR" spc="-1" dirty="0" err="1">
                <a:solidFill>
                  <a:srgbClr val="002060"/>
                </a:solidFill>
              </a:rPr>
              <a:t>and</a:t>
            </a:r>
            <a:r>
              <a:rPr lang="pt-BR" spc="-1" dirty="0">
                <a:solidFill>
                  <a:srgbClr val="002060"/>
                </a:solidFill>
              </a:rPr>
              <a:t> a </a:t>
            </a:r>
            <a:r>
              <a:rPr lang="pt-BR" spc="-1" dirty="0" err="1">
                <a:solidFill>
                  <a:srgbClr val="002060"/>
                </a:solidFill>
              </a:rPr>
              <a:t>growing</a:t>
            </a:r>
            <a:r>
              <a:rPr lang="pt-BR" spc="-1" dirty="0">
                <a:solidFill>
                  <a:srgbClr val="002060"/>
                </a:solidFill>
              </a:rPr>
              <a:t> </a:t>
            </a:r>
            <a:r>
              <a:rPr lang="pt-BR" spc="-1" dirty="0" err="1">
                <a:solidFill>
                  <a:srgbClr val="002060"/>
                </a:solidFill>
              </a:rPr>
              <a:t>list</a:t>
            </a:r>
            <a:r>
              <a:rPr lang="pt-BR" spc="-1" dirty="0">
                <a:solidFill>
                  <a:srgbClr val="002060"/>
                </a:solidFill>
              </a:rPr>
              <a:t> </a:t>
            </a:r>
            <a:r>
              <a:rPr lang="pt-BR" spc="-1" dirty="0" err="1">
                <a:solidFill>
                  <a:srgbClr val="002060"/>
                </a:solidFill>
              </a:rPr>
              <a:t>of</a:t>
            </a:r>
            <a:r>
              <a:rPr lang="pt-BR" spc="-1" dirty="0">
                <a:solidFill>
                  <a:srgbClr val="002060"/>
                </a:solidFill>
              </a:rPr>
              <a:t> tumor </a:t>
            </a:r>
            <a:r>
              <a:rPr lang="pt-BR" spc="-1" dirty="0" err="1">
                <a:solidFill>
                  <a:srgbClr val="002060"/>
                </a:solidFill>
              </a:rPr>
              <a:t>types</a:t>
            </a:r>
            <a:r>
              <a:rPr lang="pt-BR" spc="-1" dirty="0">
                <a:solidFill>
                  <a:srgbClr val="002060"/>
                </a:solidFill>
              </a:rPr>
              <a:t> </a:t>
            </a:r>
            <a:r>
              <a:rPr lang="pt-BR" spc="-1" dirty="0" err="1">
                <a:solidFill>
                  <a:srgbClr val="002060"/>
                </a:solidFill>
              </a:rPr>
              <a:t>and</a:t>
            </a:r>
            <a:r>
              <a:rPr lang="pt-BR" spc="-1" dirty="0">
                <a:solidFill>
                  <a:srgbClr val="002060"/>
                </a:solidFill>
              </a:rPr>
              <a:t> </a:t>
            </a:r>
            <a:r>
              <a:rPr lang="pt-BR" spc="-1" dirty="0" err="1">
                <a:solidFill>
                  <a:srgbClr val="002060"/>
                </a:solidFill>
              </a:rPr>
              <a:t>other</a:t>
            </a:r>
            <a:r>
              <a:rPr lang="pt-BR" spc="-1" dirty="0">
                <a:solidFill>
                  <a:srgbClr val="002060"/>
                </a:solidFill>
              </a:rPr>
              <a:t> </a:t>
            </a:r>
            <a:r>
              <a:rPr lang="pt-BR" spc="-1" dirty="0" err="1">
                <a:solidFill>
                  <a:srgbClr val="002060"/>
                </a:solidFill>
              </a:rPr>
              <a:t>applications</a:t>
            </a:r>
            <a:endParaRPr lang="pt-BR" spc="-1" dirty="0">
              <a:solidFill>
                <a:srgbClr val="002060"/>
              </a:solidFill>
            </a:endParaRPr>
          </a:p>
          <a:p>
            <a:pPr algn="just"/>
            <a:endParaRPr lang="pt-BR" spc="-1" dirty="0">
              <a:solidFill>
                <a:srgbClr val="002060"/>
              </a:solidFill>
            </a:endParaRPr>
          </a:p>
          <a:p>
            <a:pPr marL="285750" indent="-285750" algn="just">
              <a:buFont typeface="Arial" panose="020B0604020202020204" pitchFamily="34" charset="0"/>
              <a:buChar char="•"/>
            </a:pPr>
            <a:r>
              <a:rPr lang="pt-BR" spc="-1" dirty="0" err="1">
                <a:solidFill>
                  <a:srgbClr val="002060"/>
                </a:solidFill>
              </a:rPr>
              <a:t>Pathologists</a:t>
            </a:r>
            <a:r>
              <a:rPr lang="pt-BR" spc="-1" dirty="0">
                <a:solidFill>
                  <a:srgbClr val="002060"/>
                </a:solidFill>
              </a:rPr>
              <a:t>, </a:t>
            </a:r>
            <a:r>
              <a:rPr lang="pt-BR" spc="-1" dirty="0" err="1">
                <a:solidFill>
                  <a:srgbClr val="002060"/>
                </a:solidFill>
              </a:rPr>
              <a:t>biologists</a:t>
            </a:r>
            <a:r>
              <a:rPr lang="pt-BR" spc="-1" dirty="0">
                <a:solidFill>
                  <a:srgbClr val="002060"/>
                </a:solidFill>
              </a:rPr>
              <a:t> </a:t>
            </a:r>
            <a:r>
              <a:rPr lang="pt-BR" spc="-1" dirty="0" err="1">
                <a:solidFill>
                  <a:srgbClr val="002060"/>
                </a:solidFill>
              </a:rPr>
              <a:t>and</a:t>
            </a:r>
            <a:r>
              <a:rPr lang="pt-BR" spc="-1" dirty="0">
                <a:solidFill>
                  <a:srgbClr val="002060"/>
                </a:solidFill>
              </a:rPr>
              <a:t> </a:t>
            </a:r>
            <a:r>
              <a:rPr lang="pt-BR" spc="-1" dirty="0" err="1">
                <a:solidFill>
                  <a:srgbClr val="002060"/>
                </a:solidFill>
              </a:rPr>
              <a:t>oncologists</a:t>
            </a:r>
            <a:r>
              <a:rPr lang="pt-BR" spc="-1" dirty="0">
                <a:solidFill>
                  <a:srgbClr val="002060"/>
                </a:solidFill>
              </a:rPr>
              <a:t> </a:t>
            </a:r>
            <a:r>
              <a:rPr lang="pt-BR" spc="-1" dirty="0" err="1">
                <a:solidFill>
                  <a:srgbClr val="002060"/>
                </a:solidFill>
              </a:rPr>
              <a:t>will</a:t>
            </a:r>
            <a:r>
              <a:rPr lang="pt-BR" spc="-1" dirty="0">
                <a:solidFill>
                  <a:srgbClr val="002060"/>
                </a:solidFill>
              </a:rPr>
              <a:t> </a:t>
            </a:r>
            <a:r>
              <a:rPr lang="pt-BR" spc="-1" dirty="0" err="1">
                <a:solidFill>
                  <a:srgbClr val="002060"/>
                </a:solidFill>
              </a:rPr>
              <a:t>need</a:t>
            </a:r>
            <a:r>
              <a:rPr lang="pt-BR" spc="-1" dirty="0">
                <a:solidFill>
                  <a:srgbClr val="002060"/>
                </a:solidFill>
              </a:rPr>
              <a:t> </a:t>
            </a:r>
            <a:r>
              <a:rPr lang="pt-BR" spc="-1" dirty="0" err="1">
                <a:solidFill>
                  <a:srgbClr val="002060"/>
                </a:solidFill>
              </a:rPr>
              <a:t>to</a:t>
            </a:r>
            <a:r>
              <a:rPr lang="pt-BR" spc="-1" dirty="0">
                <a:solidFill>
                  <a:srgbClr val="002060"/>
                </a:solidFill>
              </a:rPr>
              <a:t> </a:t>
            </a:r>
            <a:r>
              <a:rPr lang="pt-BR" spc="-1" dirty="0" err="1">
                <a:solidFill>
                  <a:srgbClr val="002060"/>
                </a:solidFill>
              </a:rPr>
              <a:t>be</a:t>
            </a:r>
            <a:r>
              <a:rPr lang="pt-BR" spc="-1" dirty="0">
                <a:solidFill>
                  <a:srgbClr val="002060"/>
                </a:solidFill>
              </a:rPr>
              <a:t> </a:t>
            </a:r>
            <a:r>
              <a:rPr lang="pt-BR" spc="-1" dirty="0" err="1">
                <a:solidFill>
                  <a:srgbClr val="002060"/>
                </a:solidFill>
              </a:rPr>
              <a:t>able</a:t>
            </a:r>
            <a:r>
              <a:rPr lang="pt-BR" spc="-1" dirty="0">
                <a:solidFill>
                  <a:srgbClr val="002060"/>
                </a:solidFill>
              </a:rPr>
              <a:t> </a:t>
            </a:r>
            <a:r>
              <a:rPr lang="pt-BR" spc="-1" dirty="0" err="1">
                <a:solidFill>
                  <a:srgbClr val="002060"/>
                </a:solidFill>
              </a:rPr>
              <a:t>to</a:t>
            </a:r>
            <a:r>
              <a:rPr lang="pt-BR" spc="-1" dirty="0">
                <a:solidFill>
                  <a:srgbClr val="002060"/>
                </a:solidFill>
              </a:rPr>
              <a:t> </a:t>
            </a:r>
            <a:r>
              <a:rPr lang="pt-BR" spc="-1" dirty="0" err="1">
                <a:solidFill>
                  <a:srgbClr val="002060"/>
                </a:solidFill>
              </a:rPr>
              <a:t>integrate</a:t>
            </a:r>
            <a:r>
              <a:rPr lang="pt-BR" spc="-1" dirty="0">
                <a:solidFill>
                  <a:srgbClr val="002060"/>
                </a:solidFill>
              </a:rPr>
              <a:t> </a:t>
            </a:r>
            <a:r>
              <a:rPr lang="pt-BR" spc="-1" dirty="0" err="1">
                <a:solidFill>
                  <a:srgbClr val="002060"/>
                </a:solidFill>
              </a:rPr>
              <a:t>and</a:t>
            </a:r>
            <a:r>
              <a:rPr lang="pt-BR" spc="-1" dirty="0">
                <a:solidFill>
                  <a:srgbClr val="002060"/>
                </a:solidFill>
              </a:rPr>
              <a:t> </a:t>
            </a:r>
            <a:r>
              <a:rPr lang="pt-BR" spc="-1" dirty="0" err="1">
                <a:solidFill>
                  <a:srgbClr val="002060"/>
                </a:solidFill>
              </a:rPr>
              <a:t>interpret</a:t>
            </a:r>
            <a:r>
              <a:rPr lang="pt-BR" spc="-1" dirty="0">
                <a:solidFill>
                  <a:srgbClr val="002060"/>
                </a:solidFill>
              </a:rPr>
              <a:t> </a:t>
            </a:r>
            <a:r>
              <a:rPr lang="pt-BR" spc="-1" dirty="0" err="1">
                <a:solidFill>
                  <a:srgbClr val="002060"/>
                </a:solidFill>
              </a:rPr>
              <a:t>multiomic</a:t>
            </a:r>
            <a:r>
              <a:rPr lang="pt-BR" spc="-1" dirty="0">
                <a:solidFill>
                  <a:srgbClr val="002060"/>
                </a:solidFill>
              </a:rPr>
              <a:t> </a:t>
            </a:r>
            <a:r>
              <a:rPr lang="pt-BR" spc="-1" dirty="0" err="1">
                <a:solidFill>
                  <a:srgbClr val="002060"/>
                </a:solidFill>
              </a:rPr>
              <a:t>findings</a:t>
            </a:r>
            <a:r>
              <a:rPr lang="pt-BR" spc="-1" dirty="0">
                <a:solidFill>
                  <a:srgbClr val="002060"/>
                </a:solidFill>
              </a:rPr>
              <a:t> in </a:t>
            </a:r>
            <a:r>
              <a:rPr lang="pt-BR" spc="-1" dirty="0" err="1">
                <a:solidFill>
                  <a:srgbClr val="002060"/>
                </a:solidFill>
              </a:rPr>
              <a:t>order</a:t>
            </a:r>
            <a:r>
              <a:rPr lang="pt-BR" spc="-1" dirty="0">
                <a:solidFill>
                  <a:srgbClr val="002060"/>
                </a:solidFill>
              </a:rPr>
              <a:t> </a:t>
            </a:r>
            <a:r>
              <a:rPr lang="pt-BR" spc="-1" dirty="0" err="1">
                <a:solidFill>
                  <a:srgbClr val="002060"/>
                </a:solidFill>
              </a:rPr>
              <a:t>to</a:t>
            </a:r>
            <a:r>
              <a:rPr lang="pt-BR" spc="-1" dirty="0">
                <a:solidFill>
                  <a:srgbClr val="002060"/>
                </a:solidFill>
              </a:rPr>
              <a:t> </a:t>
            </a:r>
            <a:r>
              <a:rPr lang="pt-BR" spc="-1" dirty="0" err="1">
                <a:solidFill>
                  <a:srgbClr val="002060"/>
                </a:solidFill>
              </a:rPr>
              <a:t>achieve</a:t>
            </a:r>
            <a:r>
              <a:rPr lang="pt-BR" spc="-1" dirty="0">
                <a:solidFill>
                  <a:srgbClr val="002060"/>
                </a:solidFill>
              </a:rPr>
              <a:t> precise </a:t>
            </a:r>
            <a:r>
              <a:rPr lang="pt-BR" spc="-1" dirty="0" err="1">
                <a:solidFill>
                  <a:srgbClr val="002060"/>
                </a:solidFill>
              </a:rPr>
              <a:t>diagnosis</a:t>
            </a:r>
            <a:endParaRPr lang="pt-BR" spc="-1" dirty="0">
              <a:solidFill>
                <a:srgbClr val="002060"/>
              </a:solidFill>
            </a:endParaRPr>
          </a:p>
          <a:p>
            <a:pPr marL="285750" indent="-285750" algn="just">
              <a:buFont typeface="Arial" panose="020B0604020202020204" pitchFamily="34" charset="0"/>
              <a:buChar char="•"/>
            </a:pPr>
            <a:endParaRPr lang="pt-BR" spc="-1" dirty="0"/>
          </a:p>
        </p:txBody>
      </p:sp>
    </p:spTree>
    <p:extLst>
      <p:ext uri="{BB962C8B-B14F-4D97-AF65-F5344CB8AC3E}">
        <p14:creationId xmlns:p14="http://schemas.microsoft.com/office/powerpoint/2010/main" val="231004694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1">
            <a:extLst>
              <a:ext uri="{FF2B5EF4-FFF2-40B4-BE49-F238E27FC236}">
                <a16:creationId xmlns:a16="http://schemas.microsoft.com/office/drawing/2014/main" id="{A1C2269B-593B-B725-F290-C274B3789D43}"/>
              </a:ext>
            </a:extLst>
          </p:cNvPr>
          <p:cNvSpPr txBox="1"/>
          <p:nvPr/>
        </p:nvSpPr>
        <p:spPr>
          <a:xfrm>
            <a:off x="3583018" y="2680587"/>
            <a:ext cx="2855882" cy="769441"/>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4400" b="1" dirty="0">
                <a:solidFill>
                  <a:srgbClr val="FF4C24"/>
                </a:solidFill>
                <a:latin typeface="Dasa Sans Negrito"/>
                <a:ea typeface="Dasa Sans Negrito"/>
                <a:cs typeface="Dasa Sans Negrito"/>
                <a:sym typeface="Dasa Sans Negrito"/>
              </a:rPr>
              <a:t>Obrigado!</a:t>
            </a:r>
          </a:p>
        </p:txBody>
      </p:sp>
      <p:sp>
        <p:nvSpPr>
          <p:cNvPr id="4" name="CaixaDeTexto 2">
            <a:extLst>
              <a:ext uri="{FF2B5EF4-FFF2-40B4-BE49-F238E27FC236}">
                <a16:creationId xmlns:a16="http://schemas.microsoft.com/office/drawing/2014/main" id="{7DDEECCF-2B39-0D03-786F-379E3D2A1DA9}"/>
              </a:ext>
            </a:extLst>
          </p:cNvPr>
          <p:cNvSpPr txBox="1"/>
          <p:nvPr/>
        </p:nvSpPr>
        <p:spPr>
          <a:xfrm>
            <a:off x="1533052" y="3579164"/>
            <a:ext cx="6955815" cy="1754326"/>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Felipe D’Almeida Costa, MD, PhD</a:t>
            </a:r>
          </a:p>
          <a:p>
            <a:pPr algn="ctr">
              <a:lnSpc>
                <a:spcPct val="150000"/>
              </a:lnSpc>
            </a:pPr>
            <a:r>
              <a:rPr kumimoji="0" lang="pt-BR" sz="1400" b="0" i="0"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Coordenador Médico de Educação em Patologia da DASA</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Patologista do </a:t>
            </a:r>
            <a:r>
              <a:rPr kumimoji="0" lang="pt-BR" sz="1400" b="0" i="0" u="none" strike="noStrike" kern="1200" cap="none" spc="0" normalizeH="0" baseline="0" noProof="0" dirty="0" err="1">
                <a:ln>
                  <a:noFill/>
                </a:ln>
                <a:solidFill>
                  <a:srgbClr val="F8F8F8"/>
                </a:solidFill>
                <a:effectLst/>
                <a:uLnTx/>
                <a:uFillTx/>
                <a:latin typeface="Arial" panose="020B0604020202020204" pitchFamily="34" charset="0"/>
                <a:ea typeface="+mn-ea"/>
                <a:cs typeface="Arial" panose="020B0604020202020204" pitchFamily="34" charset="0"/>
              </a:rPr>
              <a:t>A.C.Camargo</a:t>
            </a:r>
            <a:r>
              <a:rPr kumimoji="0" lang="pt-BR" sz="1400" b="0" i="0"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 </a:t>
            </a:r>
            <a:r>
              <a:rPr kumimoji="0" lang="pt-BR" sz="1400" b="0" i="0" u="none" strike="noStrike" kern="1200" cap="none" spc="0" normalizeH="0" baseline="0" noProof="0" dirty="0" err="1">
                <a:ln>
                  <a:noFill/>
                </a:ln>
                <a:solidFill>
                  <a:srgbClr val="F8F8F8"/>
                </a:solidFill>
                <a:effectLst/>
                <a:uLnTx/>
                <a:uFillTx/>
                <a:latin typeface="Arial" panose="020B0604020202020204" pitchFamily="34" charset="0"/>
                <a:ea typeface="+mn-ea"/>
                <a:cs typeface="Arial" panose="020B0604020202020204" pitchFamily="34" charset="0"/>
              </a:rPr>
              <a:t>Cancer</a:t>
            </a:r>
            <a:r>
              <a:rPr kumimoji="0" lang="pt-BR" sz="1400" b="0" i="0"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 Center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Vice-Presidente para Assuntos Acadêmicos da Sociedade Brasileira de Patologia</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felipedalmeida@yahoo.com.br </a:t>
            </a:r>
            <a:r>
              <a:rPr kumimoji="0" lang="pt-BR" sz="1400" b="0" i="0" u="none" strike="noStrike" kern="1200" cap="none" spc="0" normalizeH="0" noProof="0" dirty="0">
                <a:ln>
                  <a:noFill/>
                </a:ln>
                <a:solidFill>
                  <a:srgbClr val="F8F8F8"/>
                </a:solidFill>
                <a:effectLst/>
                <a:uLnTx/>
                <a:uFillTx/>
                <a:latin typeface="Arial" panose="020B0604020202020204" pitchFamily="34" charset="0"/>
                <a:ea typeface="+mn-ea"/>
                <a:cs typeface="Arial" panose="020B0604020202020204" pitchFamily="34" charset="0"/>
              </a:rPr>
              <a:t>      </a:t>
            </a:r>
            <a:r>
              <a:rPr kumimoji="0" lang="pt-BR" sz="1400" b="0" i="0"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(11) 98613-2504</a:t>
            </a:r>
            <a:r>
              <a:rPr kumimoji="0" lang="pt-BR" sz="1400" b="0" i="0" u="none" strike="noStrike" kern="1200" cap="none" spc="0" normalizeH="0" noProof="0" dirty="0">
                <a:ln>
                  <a:noFill/>
                </a:ln>
                <a:solidFill>
                  <a:srgbClr val="F8F8F8"/>
                </a:solidFill>
                <a:effectLst/>
                <a:uLnTx/>
                <a:uFillTx/>
                <a:latin typeface="Arial" panose="020B0604020202020204" pitchFamily="34" charset="0"/>
                <a:ea typeface="+mn-ea"/>
                <a:cs typeface="Arial" panose="020B0604020202020204" pitchFamily="34" charset="0"/>
              </a:rPr>
              <a:t>       </a:t>
            </a:r>
            <a:r>
              <a:rPr lang="pt-BR" sz="1400" dirty="0">
                <a:solidFill>
                  <a:srgbClr val="F8F8F8"/>
                </a:solidFill>
                <a:latin typeface="Arial" panose="020B0604020202020204" pitchFamily="34" charset="0"/>
                <a:cs typeface="Arial" panose="020B0604020202020204" pitchFamily="34" charset="0"/>
              </a:rPr>
              <a:t>@</a:t>
            </a:r>
            <a:r>
              <a:rPr lang="pt-BR" sz="1400" dirty="0" err="1">
                <a:solidFill>
                  <a:srgbClr val="F8F8F8"/>
                </a:solidFill>
                <a:latin typeface="Arial" panose="020B0604020202020204" pitchFamily="34" charset="0"/>
                <a:cs typeface="Arial" panose="020B0604020202020204" pitchFamily="34" charset="0"/>
              </a:rPr>
              <a:t>FelipePatologia</a:t>
            </a:r>
            <a:endParaRPr kumimoji="0" lang="pt-BR" sz="1400" b="0"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pic>
        <p:nvPicPr>
          <p:cNvPr id="6" name="Imagem 6" descr="Gráfico, Gráfico de dispersão&#10;&#10;Descrição gerada automaticamente">
            <a:extLst>
              <a:ext uri="{FF2B5EF4-FFF2-40B4-BE49-F238E27FC236}">
                <a16:creationId xmlns:a16="http://schemas.microsoft.com/office/drawing/2014/main" id="{16B10D7A-1AF3-E7B4-A86C-91EDA76274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8139" y="187580"/>
            <a:ext cx="2114256" cy="2008271"/>
          </a:xfrm>
          <a:prstGeom prst="rect">
            <a:avLst/>
          </a:prstGeom>
        </p:spPr>
      </p:pic>
      <p:pic>
        <p:nvPicPr>
          <p:cNvPr id="7" name="Imagem 7" descr="Gráfico&#10;&#10;Descrição gerada automaticamente">
            <a:extLst>
              <a:ext uri="{FF2B5EF4-FFF2-40B4-BE49-F238E27FC236}">
                <a16:creationId xmlns:a16="http://schemas.microsoft.com/office/drawing/2014/main" id="{CC362FB7-94EB-35AB-1A5F-886904D839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0516" y="191459"/>
            <a:ext cx="4043606" cy="2018078"/>
          </a:xfrm>
          <a:prstGeom prst="rect">
            <a:avLst/>
          </a:prstGeom>
        </p:spPr>
      </p:pic>
      <p:pic>
        <p:nvPicPr>
          <p:cNvPr id="2" name="Imagem 1" descr="Logotipo, nome da empresa&#10;&#10;Descrição gerada automaticamente">
            <a:extLst>
              <a:ext uri="{FF2B5EF4-FFF2-40B4-BE49-F238E27FC236}">
                <a16:creationId xmlns:a16="http://schemas.microsoft.com/office/drawing/2014/main" id="{A83BEA00-7083-C52F-279E-F66178C8DD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2319" y="4999838"/>
            <a:ext cx="274929" cy="274929"/>
          </a:xfrm>
          <a:prstGeom prst="rect">
            <a:avLst/>
          </a:prstGeom>
        </p:spPr>
      </p:pic>
    </p:spTree>
    <p:extLst>
      <p:ext uri="{BB962C8B-B14F-4D97-AF65-F5344CB8AC3E}">
        <p14:creationId xmlns:p14="http://schemas.microsoft.com/office/powerpoint/2010/main" val="206726855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CB57BF5-4253-6FC7-7DE6-E0BF645482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4884" y="1282947"/>
            <a:ext cx="7138315" cy="4236408"/>
          </a:xfrm>
          <a:prstGeom prst="rect">
            <a:avLst/>
          </a:prstGeom>
        </p:spPr>
      </p:pic>
      <p:sp>
        <p:nvSpPr>
          <p:cNvPr id="4" name="CaixaDeTexto 3">
            <a:extLst>
              <a:ext uri="{FF2B5EF4-FFF2-40B4-BE49-F238E27FC236}">
                <a16:creationId xmlns:a16="http://schemas.microsoft.com/office/drawing/2014/main" id="{C50DEF42-6DC9-00A9-3CED-02B351FB50ED}"/>
              </a:ext>
            </a:extLst>
          </p:cNvPr>
          <p:cNvSpPr txBox="1"/>
          <p:nvPr/>
        </p:nvSpPr>
        <p:spPr>
          <a:xfrm>
            <a:off x="2010909" y="227413"/>
            <a:ext cx="6058806" cy="954107"/>
          </a:xfrm>
          <a:prstGeom prst="rect">
            <a:avLst/>
          </a:prstGeom>
          <a:noFill/>
        </p:spPr>
        <p:txBody>
          <a:bodyPr wrap="square">
            <a:spAutoFit/>
          </a:bodyPr>
          <a:lstStyle/>
          <a:p>
            <a:pPr algn="ctr"/>
            <a:r>
              <a:rPr lang="en-US" sz="2800" b="1" dirty="0">
                <a:solidFill>
                  <a:srgbClr val="000E40"/>
                </a:solidFill>
                <a:latin typeface="Dasa Sans Negrito"/>
                <a:ea typeface="Dasa Sans Negrito"/>
                <a:cs typeface="Dasa Sans Negrito"/>
              </a:rPr>
              <a:t>Tumor types and methylation profiles</a:t>
            </a:r>
            <a:endParaRPr lang="pt-BR" sz="2800" b="1" dirty="0">
              <a:solidFill>
                <a:srgbClr val="000E40"/>
              </a:solidFill>
              <a:latin typeface="Dasa Sans Negrito"/>
              <a:ea typeface="Dasa Sans Negrito"/>
              <a:cs typeface="Dasa Sans Negrito"/>
            </a:endParaRPr>
          </a:p>
        </p:txBody>
      </p:sp>
      <p:sp>
        <p:nvSpPr>
          <p:cNvPr id="2" name="CaixaDeTexto 1">
            <a:extLst>
              <a:ext uri="{FF2B5EF4-FFF2-40B4-BE49-F238E27FC236}">
                <a16:creationId xmlns:a16="http://schemas.microsoft.com/office/drawing/2014/main" id="{F4C291FC-D4DC-7292-C78C-E5872F26F30C}"/>
              </a:ext>
            </a:extLst>
          </p:cNvPr>
          <p:cNvSpPr txBox="1"/>
          <p:nvPr/>
        </p:nvSpPr>
        <p:spPr>
          <a:xfrm>
            <a:off x="3810003" y="2155371"/>
            <a:ext cx="2473779" cy="400108"/>
          </a:xfrm>
          <a:prstGeom prst="rect">
            <a:avLst/>
          </a:prstGeom>
          <a:solidFill>
            <a:srgbClr val="F8F8F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pt-BR" sz="2000" b="0" i="0" u="none" strike="noStrike" cap="none" spc="0" normalizeH="0" baseline="0" dirty="0">
                <a:ln>
                  <a:noFill/>
                </a:ln>
                <a:solidFill>
                  <a:srgbClr val="000000"/>
                </a:solidFill>
                <a:effectLst/>
                <a:uFillTx/>
                <a:latin typeface="Calibri"/>
                <a:ea typeface="Calibri"/>
                <a:cs typeface="Calibri"/>
                <a:sym typeface="Calibri"/>
              </a:rPr>
              <a:t>Ewing Sarcoma</a:t>
            </a:r>
          </a:p>
        </p:txBody>
      </p:sp>
      <p:sp>
        <p:nvSpPr>
          <p:cNvPr id="5" name="CaixaDeTexto 4">
            <a:extLst>
              <a:ext uri="{FF2B5EF4-FFF2-40B4-BE49-F238E27FC236}">
                <a16:creationId xmlns:a16="http://schemas.microsoft.com/office/drawing/2014/main" id="{FB450AA6-AA22-3FB9-4A9D-826F60A534A4}"/>
              </a:ext>
            </a:extLst>
          </p:cNvPr>
          <p:cNvSpPr txBox="1"/>
          <p:nvPr/>
        </p:nvSpPr>
        <p:spPr>
          <a:xfrm>
            <a:off x="3867151" y="3637309"/>
            <a:ext cx="2473779" cy="400108"/>
          </a:xfrm>
          <a:prstGeom prst="rect">
            <a:avLst/>
          </a:prstGeom>
          <a:solidFill>
            <a:srgbClr val="F8F8F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pt-BR" sz="2000" b="0" i="0" u="none" strike="noStrike" cap="none" spc="0" normalizeH="0" baseline="0" dirty="0" err="1">
                <a:ln>
                  <a:noFill/>
                </a:ln>
                <a:solidFill>
                  <a:srgbClr val="000000"/>
                </a:solidFill>
                <a:effectLst/>
                <a:uFillTx/>
                <a:latin typeface="Calibri"/>
                <a:ea typeface="Calibri"/>
                <a:cs typeface="Calibri"/>
                <a:sym typeface="Calibri"/>
              </a:rPr>
              <a:t>Rhabdomyosarcoma</a:t>
            </a:r>
            <a:endParaRPr kumimoji="0" lang="pt-BR" sz="20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6" name="CaixaDeTexto 5">
            <a:extLst>
              <a:ext uri="{FF2B5EF4-FFF2-40B4-BE49-F238E27FC236}">
                <a16:creationId xmlns:a16="http://schemas.microsoft.com/office/drawing/2014/main" id="{9E0C3372-2BFF-5CB1-32C1-E09A6B4C1876}"/>
              </a:ext>
            </a:extLst>
          </p:cNvPr>
          <p:cNvSpPr txBox="1"/>
          <p:nvPr/>
        </p:nvSpPr>
        <p:spPr>
          <a:xfrm>
            <a:off x="2627765" y="5119247"/>
            <a:ext cx="4825093" cy="400108"/>
          </a:xfrm>
          <a:prstGeom prst="rect">
            <a:avLst/>
          </a:prstGeom>
          <a:solidFill>
            <a:srgbClr val="F8F8F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pt-BR" sz="2000" dirty="0" err="1">
                <a:solidFill>
                  <a:srgbClr val="000000"/>
                </a:solidFill>
                <a:latin typeface="Calibri"/>
                <a:ea typeface="Calibri"/>
                <a:cs typeface="Calibri"/>
                <a:sym typeface="Calibri"/>
              </a:rPr>
              <a:t>Dedifferentiated</a:t>
            </a:r>
            <a:r>
              <a:rPr lang="pt-BR" sz="2000" dirty="0">
                <a:solidFill>
                  <a:srgbClr val="000000"/>
                </a:solidFill>
                <a:latin typeface="Calibri"/>
                <a:ea typeface="Calibri"/>
                <a:cs typeface="Calibri"/>
                <a:sym typeface="Calibri"/>
              </a:rPr>
              <a:t> </a:t>
            </a:r>
            <a:r>
              <a:rPr lang="pt-BR" sz="2000" dirty="0" err="1">
                <a:solidFill>
                  <a:srgbClr val="000000"/>
                </a:solidFill>
                <a:latin typeface="Calibri"/>
                <a:ea typeface="Calibri"/>
                <a:cs typeface="Calibri"/>
                <a:sym typeface="Calibri"/>
              </a:rPr>
              <a:t>Liposarcoma</a:t>
            </a:r>
            <a:endParaRPr kumimoji="0" lang="pt-BR" sz="20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7117241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a:extLst>
              <a:ext uri="{FF2B5EF4-FFF2-40B4-BE49-F238E27FC236}">
                <a16:creationId xmlns:a16="http://schemas.microsoft.com/office/drawing/2014/main" id="{035B341C-C801-812B-FA24-B7D3308C6E0E}"/>
              </a:ext>
            </a:extLst>
          </p:cNvPr>
          <p:cNvGrpSpPr>
            <a:grpSpLocks/>
          </p:cNvGrpSpPr>
          <p:nvPr/>
        </p:nvGrpSpPr>
        <p:grpSpPr bwMode="auto">
          <a:xfrm>
            <a:off x="1449077" y="312163"/>
            <a:ext cx="7187712" cy="5047244"/>
            <a:chOff x="-13392" y="274340"/>
            <a:chExt cx="9144000" cy="6309320"/>
          </a:xfrm>
        </p:grpSpPr>
        <p:pic>
          <p:nvPicPr>
            <p:cNvPr id="32771" name="Picture 3">
              <a:extLst>
                <a:ext uri="{FF2B5EF4-FFF2-40B4-BE49-F238E27FC236}">
                  <a16:creationId xmlns:a16="http://schemas.microsoft.com/office/drawing/2014/main" id="{AFBE1757-B4A5-A46C-70A8-018B7138D32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392" y="274340"/>
              <a:ext cx="9144000" cy="63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8E92856-2F0F-3489-DFB8-0A5589C511B6}"/>
                </a:ext>
              </a:extLst>
            </p:cNvPr>
            <p:cNvSpPr/>
            <p:nvPr/>
          </p:nvSpPr>
          <p:spPr>
            <a:xfrm>
              <a:off x="3709197" y="332348"/>
              <a:ext cx="1727326" cy="1078946"/>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r>
                <a:rPr lang="en-GB" sz="1400" i="1" dirty="0">
                  <a:solidFill>
                    <a:srgbClr val="FFFFFF"/>
                  </a:solidFill>
                  <a:latin typeface="Helvetica" panose="020B0604020202020204" pitchFamily="34" charset="0"/>
                  <a:cs typeface="Helvetica" panose="020B0604020202020204" pitchFamily="34" charset="0"/>
                </a:rPr>
                <a:t>dynamic transcriptional landscape</a:t>
              </a:r>
              <a:endParaRPr lang="pt-BR" sz="1400" i="1" dirty="0">
                <a:solidFill>
                  <a:srgbClr val="FFFFFF"/>
                </a:solidFill>
                <a:latin typeface="Helvetica" panose="020B0604020202020204" pitchFamily="34" charset="0"/>
                <a:cs typeface="Helvetica" panose="020B0604020202020204" pitchFamily="34" charset="0"/>
              </a:endParaRPr>
            </a:p>
          </p:txBody>
        </p:sp>
      </p:grpSp>
      <p:sp>
        <p:nvSpPr>
          <p:cNvPr id="32770" name="CaixaDeTexto 1">
            <a:extLst>
              <a:ext uri="{FF2B5EF4-FFF2-40B4-BE49-F238E27FC236}">
                <a16:creationId xmlns:a16="http://schemas.microsoft.com/office/drawing/2014/main" id="{8A43BE35-BDE4-17FA-2A28-0D348026F740}"/>
              </a:ext>
            </a:extLst>
          </p:cNvPr>
          <p:cNvSpPr txBox="1">
            <a:spLocks noChangeArrowheads="1"/>
          </p:cNvSpPr>
          <p:nvPr/>
        </p:nvSpPr>
        <p:spPr bwMode="auto">
          <a:xfrm>
            <a:off x="6122772" y="5359407"/>
            <a:ext cx="4554657" cy="44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sv-SE" altLang="pt-BR" sz="800" i="1" dirty="0">
                <a:solidFill>
                  <a:schemeClr val="bg1"/>
                </a:solidFill>
                <a:latin typeface="Calibri"/>
                <a:ea typeface="MS PGothic"/>
                <a:cs typeface="Calibri"/>
              </a:rPr>
              <a:t>Adapted from Souza &amp; Noushmehs, 2018;</a:t>
            </a:r>
            <a:r>
              <a:rPr lang="sv-SE" altLang="en-US" sz="800" i="1" dirty="0">
                <a:solidFill>
                  <a:schemeClr val="bg1"/>
                </a:solidFill>
                <a:latin typeface="Calibri"/>
                <a:ea typeface="MS PGothic"/>
                <a:cs typeface="Calibri"/>
              </a:rPr>
              <a:t> Ghazi et al, 2020</a:t>
            </a:r>
          </a:p>
          <a:p>
            <a:pPr eaLnBrk="1" hangingPunct="1">
              <a:spcBef>
                <a:spcPct val="0"/>
              </a:spcBef>
              <a:buFontTx/>
              <a:buNone/>
            </a:pPr>
            <a:endParaRPr lang="en-US" altLang="en-US" sz="1488" dirty="0">
              <a:solidFill>
                <a:schemeClr val="bg1"/>
              </a:solidFill>
            </a:endParaRPr>
          </a:p>
        </p:txBody>
      </p:sp>
    </p:spTree>
    <p:extLst>
      <p:ext uri="{BB962C8B-B14F-4D97-AF65-F5344CB8AC3E}">
        <p14:creationId xmlns:p14="http://schemas.microsoft.com/office/powerpoint/2010/main" val="342568859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 name="CaixaDeTexto 1_0"/>
          <p:cNvSpPr/>
          <p:nvPr/>
        </p:nvSpPr>
        <p:spPr>
          <a:xfrm>
            <a:off x="830240" y="956049"/>
            <a:ext cx="3497543" cy="2800958"/>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b">
            <a:noAutofit/>
          </a:bodyPr>
          <a:lstStyle/>
          <a:p>
            <a:pPr algn="r">
              <a:lnSpc>
                <a:spcPct val="90000"/>
              </a:lnSpc>
              <a:spcBef>
                <a:spcPct val="0"/>
              </a:spcBef>
              <a:spcAft>
                <a:spcPts val="600"/>
              </a:spcAft>
            </a:pPr>
            <a:r>
              <a:rPr lang="en-US" sz="4800" b="1" dirty="0">
                <a:solidFill>
                  <a:srgbClr val="FF4C24"/>
                </a:solidFill>
                <a:latin typeface="Dasa Sans Negrito"/>
                <a:ea typeface="Dasa Sans Negrito"/>
                <a:cs typeface="Dasa Sans Negrito"/>
              </a:rPr>
              <a:t>Diagnostic challenge for sarcomas</a:t>
            </a:r>
          </a:p>
        </p:txBody>
      </p:sp>
      <p:sp>
        <p:nvSpPr>
          <p:cNvPr id="169" name="CaixaDeTexto 2_0"/>
          <p:cNvSpPr/>
          <p:nvPr/>
        </p:nvSpPr>
        <p:spPr>
          <a:xfrm>
            <a:off x="4916043" y="542395"/>
            <a:ext cx="4867285" cy="4585759"/>
          </a:xfrm>
          <a:prstGeom prst="rect">
            <a:avLst/>
          </a:prstGeom>
        </p:spPr>
        <p:style>
          <a:lnRef idx="0">
            <a:scrgbClr r="0" g="0" b="0"/>
          </a:lnRef>
          <a:fillRef idx="0">
            <a:scrgbClr r="0" g="0" b="0"/>
          </a:fillRef>
          <a:effectRef idx="0">
            <a:scrgbClr r="0" g="0" b="0"/>
          </a:effectRef>
          <a:fontRef idx="minor"/>
        </p:style>
        <p:txBody>
          <a:bodyPr vert="horz" lIns="91440" tIns="45720" rIns="91440" bIns="45720" rtlCol="0" anchor="ctr">
            <a:normAutofit lnSpcReduction="10000"/>
          </a:bodyPr>
          <a:lstStyle/>
          <a:p>
            <a:pPr marL="285750" indent="-228600">
              <a:lnSpc>
                <a:spcPct val="90000"/>
              </a:lnSpc>
              <a:spcAft>
                <a:spcPts val="600"/>
              </a:spcAft>
              <a:buFont typeface="Arial" panose="020B0604020202020204" pitchFamily="34" charset="0"/>
              <a:buChar char="•"/>
            </a:pPr>
            <a:r>
              <a:rPr lang="en-US" spc="-1" dirty="0">
                <a:solidFill>
                  <a:schemeClr val="bg1">
                    <a:lumMod val="10000"/>
                  </a:schemeClr>
                </a:solidFill>
                <a:latin typeface="Helvetica" panose="020B0604020202020204" pitchFamily="34" charset="0"/>
                <a:cs typeface="Helvetica" panose="020B0604020202020204" pitchFamily="34" charset="0"/>
              </a:rPr>
              <a:t>Relatively small sample size in biopsies</a:t>
            </a:r>
          </a:p>
          <a:p>
            <a:pPr marL="285750" indent="-228600">
              <a:lnSpc>
                <a:spcPct val="90000"/>
              </a:lnSpc>
              <a:spcAft>
                <a:spcPts val="600"/>
              </a:spcAft>
              <a:buFont typeface="Arial" panose="020B0604020202020204" pitchFamily="34" charset="0"/>
              <a:buChar char="•"/>
            </a:pPr>
            <a:endParaRPr lang="en-US" spc="-1" dirty="0">
              <a:solidFill>
                <a:schemeClr val="bg1">
                  <a:lumMod val="10000"/>
                </a:schemeClr>
              </a:solidFill>
              <a:latin typeface="Helvetica" panose="020B0604020202020204" pitchFamily="34" charset="0"/>
              <a:cs typeface="Helvetica" panose="020B0604020202020204" pitchFamily="34" charset="0"/>
            </a:endParaRPr>
          </a:p>
          <a:p>
            <a:pPr marL="285750" indent="-228600">
              <a:lnSpc>
                <a:spcPct val="90000"/>
              </a:lnSpc>
              <a:spcAft>
                <a:spcPts val="600"/>
              </a:spcAft>
              <a:buFont typeface="Arial" panose="020B0604020202020204" pitchFamily="34" charset="0"/>
              <a:buChar char="•"/>
            </a:pPr>
            <a:r>
              <a:rPr lang="en-US" spc="-1" dirty="0">
                <a:solidFill>
                  <a:schemeClr val="bg1">
                    <a:lumMod val="10000"/>
                  </a:schemeClr>
                </a:solidFill>
                <a:latin typeface="Helvetica" panose="020B0604020202020204" pitchFamily="34" charset="0"/>
                <a:cs typeface="Helvetica" panose="020B0604020202020204" pitchFamily="34" charset="0"/>
              </a:rPr>
              <a:t>More than 100 WHO entities</a:t>
            </a:r>
          </a:p>
          <a:p>
            <a:pPr marL="285750" indent="-228600">
              <a:lnSpc>
                <a:spcPct val="90000"/>
              </a:lnSpc>
              <a:spcAft>
                <a:spcPts val="600"/>
              </a:spcAft>
              <a:buFont typeface="Arial" panose="020B0604020202020204" pitchFamily="34" charset="0"/>
              <a:buChar char="•"/>
            </a:pPr>
            <a:endParaRPr lang="en-US" spc="-1" dirty="0">
              <a:solidFill>
                <a:schemeClr val="bg1">
                  <a:lumMod val="10000"/>
                </a:schemeClr>
              </a:solidFill>
              <a:latin typeface="Helvetica" panose="020B0604020202020204" pitchFamily="34" charset="0"/>
              <a:cs typeface="Helvetica" panose="020B0604020202020204" pitchFamily="34" charset="0"/>
            </a:endParaRPr>
          </a:p>
          <a:p>
            <a:pPr marL="285750" indent="-228600">
              <a:lnSpc>
                <a:spcPct val="90000"/>
              </a:lnSpc>
              <a:spcAft>
                <a:spcPts val="600"/>
              </a:spcAft>
              <a:buFont typeface="Arial" panose="020B0604020202020204" pitchFamily="34" charset="0"/>
              <a:buChar char="•"/>
            </a:pPr>
            <a:r>
              <a:rPr lang="en-US" spc="-1" dirty="0">
                <a:solidFill>
                  <a:schemeClr val="bg1">
                    <a:lumMod val="10000"/>
                  </a:schemeClr>
                </a:solidFill>
                <a:latin typeface="Helvetica" panose="020B0604020202020204" pitchFamily="34" charset="0"/>
                <a:cs typeface="Helvetica" panose="020B0604020202020204" pitchFamily="34" charset="0"/>
              </a:rPr>
              <a:t>Morphological overlap between tumor types</a:t>
            </a:r>
          </a:p>
          <a:p>
            <a:pPr marL="285750" indent="-228600">
              <a:lnSpc>
                <a:spcPct val="90000"/>
              </a:lnSpc>
              <a:spcAft>
                <a:spcPts val="600"/>
              </a:spcAft>
              <a:buFont typeface="Arial" panose="020B0604020202020204" pitchFamily="34" charset="0"/>
              <a:buChar char="•"/>
            </a:pPr>
            <a:endParaRPr lang="en-US" spc="-1" dirty="0">
              <a:solidFill>
                <a:schemeClr val="bg1">
                  <a:lumMod val="10000"/>
                </a:schemeClr>
              </a:solidFill>
              <a:latin typeface="Helvetica" panose="020B0604020202020204" pitchFamily="34" charset="0"/>
              <a:cs typeface="Helvetica" panose="020B0604020202020204" pitchFamily="34" charset="0"/>
            </a:endParaRPr>
          </a:p>
          <a:p>
            <a:pPr marL="285750" indent="-228600">
              <a:lnSpc>
                <a:spcPct val="90000"/>
              </a:lnSpc>
              <a:spcAft>
                <a:spcPts val="600"/>
              </a:spcAft>
              <a:buFont typeface="Arial" panose="020B0604020202020204" pitchFamily="34" charset="0"/>
              <a:buChar char="•"/>
            </a:pPr>
            <a:r>
              <a:rPr lang="en-US" spc="-1" dirty="0">
                <a:solidFill>
                  <a:schemeClr val="bg1">
                    <a:lumMod val="10000"/>
                  </a:schemeClr>
                </a:solidFill>
                <a:latin typeface="Helvetica" panose="020B0604020202020204" pitchFamily="34" charset="0"/>
                <a:cs typeface="Helvetica" panose="020B0604020202020204" pitchFamily="34" charset="0"/>
              </a:rPr>
              <a:t>Many tumor types without specific IHC markers</a:t>
            </a:r>
          </a:p>
          <a:p>
            <a:pPr marL="285750" indent="-228600">
              <a:lnSpc>
                <a:spcPct val="90000"/>
              </a:lnSpc>
              <a:spcAft>
                <a:spcPts val="600"/>
              </a:spcAft>
              <a:buFont typeface="Arial" panose="020B0604020202020204" pitchFamily="34" charset="0"/>
              <a:buChar char="•"/>
            </a:pPr>
            <a:endParaRPr lang="en-US" spc="-1" dirty="0">
              <a:solidFill>
                <a:schemeClr val="bg1">
                  <a:lumMod val="10000"/>
                </a:schemeClr>
              </a:solidFill>
              <a:latin typeface="Helvetica" panose="020B0604020202020204" pitchFamily="34" charset="0"/>
              <a:cs typeface="Helvetica" panose="020B0604020202020204" pitchFamily="34" charset="0"/>
            </a:endParaRPr>
          </a:p>
          <a:p>
            <a:pPr marL="285750" indent="-228600">
              <a:lnSpc>
                <a:spcPct val="90000"/>
              </a:lnSpc>
              <a:spcAft>
                <a:spcPts val="600"/>
              </a:spcAft>
              <a:buFont typeface="Arial" panose="020B0604020202020204" pitchFamily="34" charset="0"/>
              <a:buChar char="•"/>
            </a:pPr>
            <a:r>
              <a:rPr lang="en-US" spc="-1" dirty="0">
                <a:solidFill>
                  <a:schemeClr val="bg1">
                    <a:lumMod val="10000"/>
                  </a:schemeClr>
                </a:solidFill>
                <a:latin typeface="Helvetica" panose="020B0604020202020204" pitchFamily="34" charset="0"/>
                <a:cs typeface="Helvetica" panose="020B0604020202020204" pitchFamily="34" charset="0"/>
              </a:rPr>
              <a:t>Around 60% lack gene fusions</a:t>
            </a:r>
          </a:p>
          <a:p>
            <a:pPr marL="285750" indent="-228600">
              <a:lnSpc>
                <a:spcPct val="90000"/>
              </a:lnSpc>
              <a:spcAft>
                <a:spcPts val="600"/>
              </a:spcAft>
              <a:buFont typeface="Arial" panose="020B0604020202020204" pitchFamily="34" charset="0"/>
              <a:buChar char="•"/>
            </a:pPr>
            <a:endParaRPr lang="en-US" spc="-1" dirty="0">
              <a:solidFill>
                <a:schemeClr val="bg1">
                  <a:lumMod val="10000"/>
                </a:schemeClr>
              </a:solidFill>
              <a:latin typeface="Helvetica" panose="020B0604020202020204" pitchFamily="34" charset="0"/>
              <a:cs typeface="Helvetica" panose="020B0604020202020204" pitchFamily="34" charset="0"/>
            </a:endParaRPr>
          </a:p>
          <a:p>
            <a:pPr marL="285750" indent="-228600">
              <a:lnSpc>
                <a:spcPct val="90000"/>
              </a:lnSpc>
              <a:spcAft>
                <a:spcPts val="600"/>
              </a:spcAft>
              <a:buFont typeface="Arial" panose="020B0604020202020204" pitchFamily="34" charset="0"/>
              <a:buChar char="•"/>
            </a:pPr>
            <a:r>
              <a:rPr lang="en-US" spc="-1" dirty="0">
                <a:solidFill>
                  <a:schemeClr val="bg1">
                    <a:lumMod val="10000"/>
                  </a:schemeClr>
                </a:solidFill>
                <a:latin typeface="Helvetica" panose="020B0604020202020204" pitchFamily="34" charset="0"/>
                <a:cs typeface="Helvetica" panose="020B0604020202020204" pitchFamily="34" charset="0"/>
              </a:rPr>
              <a:t>Few specialized pathologists</a:t>
            </a:r>
          </a:p>
          <a:p>
            <a:pPr marL="285750" indent="-228600">
              <a:lnSpc>
                <a:spcPct val="90000"/>
              </a:lnSpc>
              <a:spcAft>
                <a:spcPts val="600"/>
              </a:spcAft>
              <a:buFont typeface="Arial" panose="020B0604020202020204" pitchFamily="34" charset="0"/>
              <a:buChar char="•"/>
            </a:pPr>
            <a:endParaRPr lang="en-US" spc="-1" dirty="0">
              <a:solidFill>
                <a:schemeClr val="bg1">
                  <a:lumMod val="10000"/>
                </a:schemeClr>
              </a:solidFill>
              <a:latin typeface="Helvetica" panose="020B0604020202020204" pitchFamily="34" charset="0"/>
              <a:cs typeface="Helvetica" panose="020B0604020202020204" pitchFamily="34" charset="0"/>
            </a:endParaRPr>
          </a:p>
          <a:p>
            <a:pPr marL="285750" indent="-228600">
              <a:lnSpc>
                <a:spcPct val="90000"/>
              </a:lnSpc>
              <a:spcAft>
                <a:spcPts val="600"/>
              </a:spcAft>
              <a:buFont typeface="Arial" panose="020B0604020202020204" pitchFamily="34" charset="0"/>
              <a:buChar char="•"/>
            </a:pPr>
            <a:r>
              <a:rPr lang="en-US" spc="-1" dirty="0">
                <a:solidFill>
                  <a:schemeClr val="bg1">
                    <a:lumMod val="10000"/>
                  </a:schemeClr>
                </a:solidFill>
                <a:latin typeface="Helvetica" panose="020B0604020202020204" pitchFamily="34" charset="0"/>
                <a:cs typeface="Helvetica" panose="020B0604020202020204" pitchFamily="34" charset="0"/>
              </a:rPr>
              <a:t>High inter-observer variability</a:t>
            </a:r>
          </a:p>
        </p:txBody>
      </p:sp>
    </p:spTree>
    <p:extLst>
      <p:ext uri="{BB962C8B-B14F-4D97-AF65-F5344CB8AC3E}">
        <p14:creationId xmlns:p14="http://schemas.microsoft.com/office/powerpoint/2010/main" val="2183236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aixaDeTexto 1">
            <a:extLst>
              <a:ext uri="{FF2B5EF4-FFF2-40B4-BE49-F238E27FC236}">
                <a16:creationId xmlns:a16="http://schemas.microsoft.com/office/drawing/2014/main" id="{7CF08C16-17FE-37D6-DD26-FCDA9865A6E8}"/>
              </a:ext>
            </a:extLst>
          </p:cNvPr>
          <p:cNvSpPr txBox="1">
            <a:spLocks noChangeArrowheads="1"/>
          </p:cNvSpPr>
          <p:nvPr/>
        </p:nvSpPr>
        <p:spPr bwMode="auto">
          <a:xfrm>
            <a:off x="7242824" y="5453875"/>
            <a:ext cx="2366585" cy="44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sv-SE" altLang="en-US" sz="800" i="1" err="1">
                <a:latin typeface="Calibri"/>
                <a:ea typeface="MS PGothic"/>
                <a:cs typeface="Calibri"/>
              </a:rPr>
              <a:t>Adapted</a:t>
            </a:r>
            <a:r>
              <a:rPr lang="sv-SE" altLang="en-US" sz="800" i="1">
                <a:latin typeface="Calibri"/>
                <a:ea typeface="MS PGothic"/>
                <a:cs typeface="Calibri"/>
              </a:rPr>
              <a:t> from </a:t>
            </a:r>
            <a:r>
              <a:rPr lang="sv-SE" altLang="en-US" sz="800" i="1" err="1">
                <a:latin typeface="Calibri"/>
                <a:ea typeface="MS PGothic"/>
                <a:cs typeface="Calibri"/>
              </a:rPr>
              <a:t>Ghazi</a:t>
            </a:r>
            <a:r>
              <a:rPr lang="sv-SE" altLang="en-US" sz="800" i="1">
                <a:latin typeface="Calibri"/>
                <a:ea typeface="MS PGothic"/>
                <a:cs typeface="Calibri"/>
              </a:rPr>
              <a:t> et al, 2020</a:t>
            </a:r>
          </a:p>
          <a:p>
            <a:pPr eaLnBrk="1" hangingPunct="1">
              <a:spcBef>
                <a:spcPct val="0"/>
              </a:spcBef>
              <a:buFontTx/>
              <a:buNone/>
            </a:pPr>
            <a:endParaRPr lang="en-US" altLang="en-US" sz="1488"/>
          </a:p>
        </p:txBody>
      </p:sp>
      <p:grpSp>
        <p:nvGrpSpPr>
          <p:cNvPr id="35843" name="Grupo 3">
            <a:extLst>
              <a:ext uri="{FF2B5EF4-FFF2-40B4-BE49-F238E27FC236}">
                <a16:creationId xmlns:a16="http://schemas.microsoft.com/office/drawing/2014/main" id="{5DBC05C4-E8EC-9E1C-2C4C-57095615FF77}"/>
              </a:ext>
            </a:extLst>
          </p:cNvPr>
          <p:cNvGrpSpPr>
            <a:grpSpLocks/>
          </p:cNvGrpSpPr>
          <p:nvPr/>
        </p:nvGrpSpPr>
        <p:grpSpPr bwMode="auto">
          <a:xfrm>
            <a:off x="5603646" y="382061"/>
            <a:ext cx="4286891" cy="5046875"/>
            <a:chOff x="2267744" y="1268760"/>
            <a:chExt cx="4032448" cy="5294972"/>
          </a:xfrm>
        </p:grpSpPr>
        <p:sp>
          <p:nvSpPr>
            <p:cNvPr id="3" name="Retângulo 2">
              <a:extLst>
                <a:ext uri="{FF2B5EF4-FFF2-40B4-BE49-F238E27FC236}">
                  <a16:creationId xmlns:a16="http://schemas.microsoft.com/office/drawing/2014/main" id="{D1DBBE54-218B-BDC1-763D-76D28EB91BBD}"/>
                </a:ext>
              </a:extLst>
            </p:cNvPr>
            <p:cNvSpPr/>
            <p:nvPr/>
          </p:nvSpPr>
          <p:spPr>
            <a:xfrm>
              <a:off x="2267744" y="1268760"/>
              <a:ext cx="4032448" cy="5294972"/>
            </a:xfrm>
            <a:prstGeom prst="rect">
              <a:avLst/>
            </a:prstGeom>
            <a:solidFill>
              <a:schemeClr val="accent3">
                <a:lumMod val="40000"/>
                <a:lumOff val="6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defRPr/>
              </a:pPr>
              <a:endParaRPr lang="pt-BR">
                <a:solidFill>
                  <a:srgbClr val="FFFFFF"/>
                </a:solidFill>
              </a:endParaRPr>
            </a:p>
          </p:txBody>
        </p:sp>
        <p:pic>
          <p:nvPicPr>
            <p:cNvPr id="2" name="Imagem 1">
              <a:extLst>
                <a:ext uri="{FF2B5EF4-FFF2-40B4-BE49-F238E27FC236}">
                  <a16:creationId xmlns:a16="http://schemas.microsoft.com/office/drawing/2014/main" id="{021AA95B-86AC-73EF-CAEC-6D1681315F0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70222" y="1355517"/>
              <a:ext cx="3705259" cy="512145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aixaDeTexto 4">
            <a:extLst>
              <a:ext uri="{FF2B5EF4-FFF2-40B4-BE49-F238E27FC236}">
                <a16:creationId xmlns:a16="http://schemas.microsoft.com/office/drawing/2014/main" id="{9CB5752E-604D-34E0-023D-C4441F2E0E98}"/>
              </a:ext>
            </a:extLst>
          </p:cNvPr>
          <p:cNvSpPr txBox="1">
            <a:spLocks noChangeArrowheads="1"/>
          </p:cNvSpPr>
          <p:nvPr/>
        </p:nvSpPr>
        <p:spPr bwMode="auto">
          <a:xfrm>
            <a:off x="5603646" y="2291866"/>
            <a:ext cx="4062440" cy="321306"/>
          </a:xfrm>
          <a:prstGeom prst="rect">
            <a:avLst/>
          </a:prstGeom>
          <a:noFill/>
          <a:ln w="5715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US" altLang="en-US" sz="1488"/>
          </a:p>
        </p:txBody>
      </p:sp>
      <p:pic>
        <p:nvPicPr>
          <p:cNvPr id="6" name="Picture 8" descr="Tela de um aparelho eletrônico&#10;&#10;Descrição gerada automaticamente">
            <a:extLst>
              <a:ext uri="{FF2B5EF4-FFF2-40B4-BE49-F238E27FC236}">
                <a16:creationId xmlns:a16="http://schemas.microsoft.com/office/drawing/2014/main" id="{C5E80F92-FB64-BED6-5129-00395F65CCB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170"/>
          <a:stretch/>
        </p:blipFill>
        <p:spPr bwMode="auto">
          <a:xfrm>
            <a:off x="3025375" y="3299339"/>
            <a:ext cx="2366052" cy="1706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CE18F170-90D3-56EA-0538-37D82A40E60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1035" y="3298614"/>
            <a:ext cx="2589723" cy="167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ângulo 9">
            <a:extLst>
              <a:ext uri="{FF2B5EF4-FFF2-40B4-BE49-F238E27FC236}">
                <a16:creationId xmlns:a16="http://schemas.microsoft.com/office/drawing/2014/main" id="{5E311A55-74AD-D670-4AD8-A6F2116AD3B1}"/>
              </a:ext>
            </a:extLst>
          </p:cNvPr>
          <p:cNvSpPr/>
          <p:nvPr/>
        </p:nvSpPr>
        <p:spPr>
          <a:xfrm>
            <a:off x="1047835" y="5161578"/>
            <a:ext cx="3429144" cy="369332"/>
          </a:xfrm>
          <a:prstGeom prst="rect">
            <a:avLst/>
          </a:prstGeom>
        </p:spPr>
        <p:txBody>
          <a:bodyPr wrap="none" lIns="91440" tIns="45720" rIns="91440" bIns="45720" anchor="t">
            <a:spAutoFit/>
          </a:bodyPr>
          <a:lstStyle/>
          <a:p>
            <a:pPr>
              <a:defRPr/>
            </a:pPr>
            <a:r>
              <a:rPr lang="pt-BR" altLang="x-none" b="1" dirty="0" err="1">
                <a:solidFill>
                  <a:srgbClr val="FF4C24"/>
                </a:solidFill>
                <a:latin typeface="Dasa Sans Negrito"/>
                <a:ea typeface="Dasa Sans Negrito"/>
                <a:cs typeface="Dasa Sans Negrito"/>
              </a:rPr>
              <a:t>BeadChip</a:t>
            </a:r>
            <a:r>
              <a:rPr lang="pt-BR" altLang="x-none" b="1" dirty="0">
                <a:solidFill>
                  <a:srgbClr val="FF4C24"/>
                </a:solidFill>
                <a:latin typeface="Dasa Sans Negrito"/>
                <a:ea typeface="Dasa Sans Negrito"/>
                <a:cs typeface="Dasa Sans Negrito"/>
              </a:rPr>
              <a:t> </a:t>
            </a:r>
            <a:r>
              <a:rPr lang="pt-BR" altLang="x-none" b="1" dirty="0" err="1">
                <a:solidFill>
                  <a:srgbClr val="FF4C24"/>
                </a:solidFill>
                <a:latin typeface="Dasa Sans Negrito"/>
                <a:ea typeface="Dasa Sans Negrito"/>
                <a:cs typeface="Dasa Sans Negrito"/>
              </a:rPr>
              <a:t>and</a:t>
            </a:r>
            <a:r>
              <a:rPr lang="pt-BR" altLang="x-none" b="1" dirty="0">
                <a:solidFill>
                  <a:srgbClr val="FF4C24"/>
                </a:solidFill>
                <a:latin typeface="Dasa Sans Negrito"/>
                <a:ea typeface="Dasa Sans Negrito"/>
                <a:cs typeface="Dasa Sans Negrito"/>
              </a:rPr>
              <a:t> EPIC </a:t>
            </a:r>
            <a:r>
              <a:rPr lang="en-US" altLang="x-none" b="1" dirty="0">
                <a:solidFill>
                  <a:srgbClr val="FF4C24"/>
                </a:solidFill>
                <a:latin typeface="Dasa Sans Negrito"/>
                <a:ea typeface="Dasa Sans Negrito"/>
                <a:cs typeface="Dasa Sans Negrito"/>
              </a:rPr>
              <a:t>(Illumina)</a:t>
            </a:r>
          </a:p>
        </p:txBody>
      </p:sp>
      <p:sp>
        <p:nvSpPr>
          <p:cNvPr id="12" name="CaixaDeTexto 11">
            <a:extLst>
              <a:ext uri="{FF2B5EF4-FFF2-40B4-BE49-F238E27FC236}">
                <a16:creationId xmlns:a16="http://schemas.microsoft.com/office/drawing/2014/main" id="{66600517-2C83-5A4E-9500-25B9B594AF69}"/>
              </a:ext>
            </a:extLst>
          </p:cNvPr>
          <p:cNvSpPr txBox="1"/>
          <p:nvPr/>
        </p:nvSpPr>
        <p:spPr>
          <a:xfrm>
            <a:off x="694356" y="572385"/>
            <a:ext cx="3969246" cy="2616101"/>
          </a:xfrm>
          <a:prstGeom prst="rect">
            <a:avLst/>
          </a:prstGeom>
          <a:noFill/>
        </p:spPr>
        <p:txBody>
          <a:bodyPr lIns="91440" tIns="45720" rIns="91440" bIns="45720" anchor="t">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pt-BR" altLang="x-none" sz="2800" b="1" dirty="0">
                <a:solidFill>
                  <a:srgbClr val="FF4C24"/>
                </a:solidFill>
                <a:latin typeface="Dasa Sans Negrito"/>
                <a:ea typeface="Dasa Sans Negrito"/>
                <a:cs typeface="Dasa Sans Negrito"/>
              </a:rPr>
              <a:t>The </a:t>
            </a:r>
            <a:r>
              <a:rPr lang="pt-BR" altLang="x-none" sz="2800" b="1" dirty="0" err="1">
                <a:solidFill>
                  <a:srgbClr val="FF4C24"/>
                </a:solidFill>
                <a:latin typeface="Dasa Sans Negrito"/>
                <a:ea typeface="Dasa Sans Negrito"/>
                <a:cs typeface="Dasa Sans Negrito"/>
              </a:rPr>
              <a:t>methylome</a:t>
            </a:r>
            <a:r>
              <a:rPr lang="pt-BR" altLang="x-none" sz="2800" b="1" dirty="0">
                <a:solidFill>
                  <a:srgbClr val="FF4C24"/>
                </a:solidFill>
                <a:latin typeface="Dasa Sans Negrito"/>
                <a:ea typeface="Dasa Sans Negrito"/>
                <a:cs typeface="Dasa Sans Negrito"/>
              </a:rPr>
              <a:t> </a:t>
            </a:r>
            <a:r>
              <a:rPr lang="pt-BR" altLang="x-none" sz="2800" b="1" dirty="0" err="1">
                <a:solidFill>
                  <a:srgbClr val="FF4C24"/>
                </a:solidFill>
                <a:latin typeface="Dasa Sans Negrito"/>
                <a:ea typeface="Dasa Sans Negrito"/>
                <a:cs typeface="Dasa Sans Negrito"/>
              </a:rPr>
              <a:t>dynamic</a:t>
            </a:r>
            <a:r>
              <a:rPr lang="pt-BR" altLang="x-none" sz="2800" b="1" dirty="0">
                <a:solidFill>
                  <a:srgbClr val="FF4C24"/>
                </a:solidFill>
                <a:latin typeface="Dasa Sans Negrito"/>
                <a:ea typeface="Dasa Sans Negrito"/>
                <a:cs typeface="Dasa Sans Negrito"/>
              </a:rPr>
              <a:t> in </a:t>
            </a:r>
            <a:r>
              <a:rPr lang="pt-BR" altLang="x-none" sz="2800" b="1" dirty="0" err="1">
                <a:solidFill>
                  <a:srgbClr val="FF4C24"/>
                </a:solidFill>
                <a:latin typeface="Dasa Sans Negrito"/>
                <a:ea typeface="Dasa Sans Negrito"/>
                <a:cs typeface="Dasa Sans Negrito"/>
              </a:rPr>
              <a:t>clinical</a:t>
            </a:r>
            <a:r>
              <a:rPr lang="pt-BR" altLang="x-none" sz="2800" b="1" dirty="0">
                <a:solidFill>
                  <a:srgbClr val="FF4C24"/>
                </a:solidFill>
                <a:latin typeface="Dasa Sans Negrito"/>
                <a:ea typeface="Dasa Sans Negrito"/>
                <a:cs typeface="Dasa Sans Negrito"/>
              </a:rPr>
              <a:t> </a:t>
            </a:r>
            <a:r>
              <a:rPr lang="pt-BR" altLang="x-none" sz="2800" b="1" dirty="0" err="1">
                <a:solidFill>
                  <a:srgbClr val="FF4C24"/>
                </a:solidFill>
                <a:latin typeface="Dasa Sans Negrito"/>
                <a:ea typeface="Dasa Sans Negrito"/>
                <a:cs typeface="Dasa Sans Negrito"/>
              </a:rPr>
              <a:t>practice</a:t>
            </a:r>
            <a:r>
              <a:rPr lang="pt-BR" altLang="x-none" sz="2800" b="1" dirty="0">
                <a:solidFill>
                  <a:srgbClr val="FF4C24"/>
                </a:solidFill>
                <a:latin typeface="Dasa Sans Negrito"/>
                <a:ea typeface="Dasa Sans Negrito"/>
                <a:cs typeface="Dasa Sans Negrito"/>
              </a:rPr>
              <a:t> </a:t>
            </a:r>
            <a:r>
              <a:rPr lang="pt-BR" altLang="x-none" sz="2800" b="1" dirty="0" err="1">
                <a:solidFill>
                  <a:srgbClr val="FF4C24"/>
                </a:solidFill>
                <a:latin typeface="Dasa Sans Negrito"/>
                <a:ea typeface="Dasa Sans Negrito"/>
                <a:cs typeface="Dasa Sans Negrito"/>
              </a:rPr>
              <a:t>is</a:t>
            </a:r>
            <a:r>
              <a:rPr lang="pt-BR" altLang="x-none" sz="2800" b="1" dirty="0">
                <a:solidFill>
                  <a:srgbClr val="FF4C24"/>
                </a:solidFill>
                <a:latin typeface="Dasa Sans Negrito"/>
                <a:ea typeface="Dasa Sans Negrito"/>
                <a:cs typeface="Dasa Sans Negrito"/>
              </a:rPr>
              <a:t> </a:t>
            </a:r>
            <a:r>
              <a:rPr lang="pt-BR" altLang="x-none" sz="2800" b="1" dirty="0" err="1">
                <a:solidFill>
                  <a:srgbClr val="FF4C24"/>
                </a:solidFill>
                <a:latin typeface="Dasa Sans Negrito"/>
                <a:ea typeface="Dasa Sans Negrito"/>
                <a:cs typeface="Dasa Sans Negrito"/>
              </a:rPr>
              <a:t>analysed</a:t>
            </a:r>
            <a:r>
              <a:rPr lang="pt-BR" altLang="x-none" sz="2800" b="1" dirty="0">
                <a:solidFill>
                  <a:srgbClr val="FF4C24"/>
                </a:solidFill>
                <a:latin typeface="Dasa Sans Negrito"/>
                <a:ea typeface="Dasa Sans Negrito"/>
                <a:cs typeface="Dasa Sans Negrito"/>
              </a:rPr>
              <a:t> in </a:t>
            </a:r>
            <a:r>
              <a:rPr lang="pt-BR" altLang="x-none" sz="2800" b="1" dirty="0" err="1">
                <a:solidFill>
                  <a:srgbClr val="FF4C24"/>
                </a:solidFill>
                <a:latin typeface="Dasa Sans Negrito"/>
                <a:ea typeface="Dasa Sans Negrito"/>
                <a:cs typeface="Dasa Sans Negrito"/>
              </a:rPr>
              <a:t>routine</a:t>
            </a:r>
            <a:r>
              <a:rPr lang="pt-BR" altLang="x-none" sz="2800" b="1" dirty="0">
                <a:solidFill>
                  <a:srgbClr val="FF4C24"/>
                </a:solidFill>
                <a:latin typeface="Dasa Sans Negrito"/>
                <a:ea typeface="Dasa Sans Negrito"/>
                <a:cs typeface="Dasa Sans Negrito"/>
              </a:rPr>
              <a:t> </a:t>
            </a:r>
            <a:r>
              <a:rPr lang="pt-BR" altLang="x-none" sz="2800" b="1" dirty="0" err="1">
                <a:solidFill>
                  <a:srgbClr val="FF4C24"/>
                </a:solidFill>
                <a:latin typeface="Dasa Sans Negrito"/>
                <a:ea typeface="Dasa Sans Negrito"/>
                <a:cs typeface="Dasa Sans Negrito"/>
              </a:rPr>
              <a:t>through</a:t>
            </a:r>
            <a:r>
              <a:rPr lang="pt-BR" altLang="x-none" sz="2800" b="1" dirty="0">
                <a:solidFill>
                  <a:srgbClr val="FF4C24"/>
                </a:solidFill>
                <a:latin typeface="Dasa Sans Negrito"/>
                <a:ea typeface="Dasa Sans Negrito"/>
                <a:cs typeface="Dasa Sans Negrito"/>
              </a:rPr>
              <a:t> </a:t>
            </a:r>
            <a:r>
              <a:rPr lang="pt-BR" altLang="x-none" sz="2800" b="1" dirty="0" err="1">
                <a:solidFill>
                  <a:srgbClr val="FF4C24"/>
                </a:solidFill>
                <a:latin typeface="Dasa Sans Negrito"/>
                <a:ea typeface="Dasa Sans Negrito"/>
                <a:cs typeface="Dasa Sans Negrito"/>
              </a:rPr>
              <a:t>arrays</a:t>
            </a:r>
            <a:endParaRPr lang="pt-BR" altLang="x-none" sz="2800" b="1" dirty="0">
              <a:solidFill>
                <a:srgbClr val="FF4C24"/>
              </a:solidFill>
              <a:latin typeface="Dasa Sans Negrito"/>
              <a:ea typeface="Dasa Sans Negrito"/>
              <a:cs typeface="Dasa Sans Negrito"/>
            </a:endParaRPr>
          </a:p>
          <a:p>
            <a:pPr algn="just">
              <a:defRPr/>
            </a:pPr>
            <a:endParaRPr lang="pt-BR" altLang="x-none" b="1" i="1" dirty="0">
              <a:effectLst>
                <a:outerShdw blurRad="38100" dist="38100" dir="2700000" algn="tl">
                  <a:srgbClr val="C0C0C0"/>
                </a:outerShdw>
              </a:effectLst>
              <a:latin typeface="+mn-lt"/>
              <a:cs typeface="Arial"/>
            </a:endParaRPr>
          </a:p>
        </p:txBody>
      </p:sp>
    </p:spTree>
    <p:extLst>
      <p:ext uri="{BB962C8B-B14F-4D97-AF65-F5344CB8AC3E}">
        <p14:creationId xmlns:p14="http://schemas.microsoft.com/office/powerpoint/2010/main" val="36965555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DASA, 2">
  <a:themeElements>
    <a:clrScheme name="DASA, 2">
      <a:dk1>
        <a:srgbClr val="000000"/>
      </a:dk1>
      <a:lt1>
        <a:srgbClr val="ABE6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DASA, 2">
      <a:majorFont>
        <a:latin typeface="DASA201210"/>
        <a:ea typeface="DASA201210"/>
        <a:cs typeface="DASA201210"/>
      </a:majorFont>
      <a:minorFont>
        <a:latin typeface="Helvetica"/>
        <a:ea typeface="Helvetica"/>
        <a:cs typeface="Helvetica"/>
      </a:minorFont>
    </a:fontScheme>
    <a:fmtScheme name="DASA,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626</TotalTime>
  <Words>968</Words>
  <Application>Microsoft Office PowerPoint</Application>
  <PresentationFormat>Personalizar</PresentationFormat>
  <Paragraphs>242</Paragraphs>
  <Slides>57</Slides>
  <Notes>26</Notes>
  <HiddenSlides>0</HiddenSlides>
  <MMClips>0</MMClips>
  <ScaleCrop>false</ScaleCrop>
  <HeadingPairs>
    <vt:vector size="6" baseType="variant">
      <vt:variant>
        <vt:lpstr>Fontes usadas</vt:lpstr>
      </vt:variant>
      <vt:variant>
        <vt:i4>12</vt:i4>
      </vt:variant>
      <vt:variant>
        <vt:lpstr>Tema</vt:lpstr>
      </vt:variant>
      <vt:variant>
        <vt:i4>2</vt:i4>
      </vt:variant>
      <vt:variant>
        <vt:lpstr>Títulos de slides</vt:lpstr>
      </vt:variant>
      <vt:variant>
        <vt:i4>57</vt:i4>
      </vt:variant>
    </vt:vector>
  </HeadingPairs>
  <TitlesOfParts>
    <vt:vector size="71" baseType="lpstr">
      <vt:lpstr>Arial</vt:lpstr>
      <vt:lpstr>Arial Black</vt:lpstr>
      <vt:lpstr>Calibri</vt:lpstr>
      <vt:lpstr>Courier New</vt:lpstr>
      <vt:lpstr>Dasa Sans Bold</vt:lpstr>
      <vt:lpstr>Dasa Sans Leve</vt:lpstr>
      <vt:lpstr>Dasa Sans Light</vt:lpstr>
      <vt:lpstr>Dasa Sans Negrito</vt:lpstr>
      <vt:lpstr>Dasa Sans Regular</vt:lpstr>
      <vt:lpstr>Helvetica</vt:lpstr>
      <vt:lpstr>Helvetica Neue</vt:lpstr>
      <vt:lpstr>Times New Roman</vt:lpstr>
      <vt:lpstr>DASA, 2</vt:lpstr>
      <vt:lpstr>1_Tema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
  <dc:creator>Daniele Goeking De Abreu</dc:creator>
  <dc:description/>
  <cp:lastModifiedBy>Felipe D'Almeida Costa</cp:lastModifiedBy>
  <cp:revision>14</cp:revision>
  <dcterms:created xsi:type="dcterms:W3CDTF">2022-09-14T15:58:42Z</dcterms:created>
  <dcterms:modified xsi:type="dcterms:W3CDTF">2024-06-01T11:01:30Z</dcterms:modified>
  <dc:language>pt-BR</dc:language>
</cp:coreProperties>
</file>